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2" r:id="rId3"/>
    <p:sldId id="273" r:id="rId4"/>
    <p:sldId id="278" r:id="rId5"/>
    <p:sldId id="270" r:id="rId6"/>
    <p:sldId id="263" r:id="rId7"/>
    <p:sldId id="265" r:id="rId8"/>
    <p:sldId id="268" r:id="rId9"/>
    <p:sldId id="279" r:id="rId10"/>
    <p:sldId id="271" r:id="rId11"/>
    <p:sldId id="274" r:id="rId12"/>
    <p:sldId id="276" r:id="rId13"/>
    <p:sldId id="280" r:id="rId14"/>
  </p:sldIdLst>
  <p:sldSz cx="12192000" cy="6858000"/>
  <p:notesSz cx="6858000" cy="9144000"/>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817" autoAdjust="0"/>
    <p:restoredTop sz="94660"/>
  </p:normalViewPr>
  <p:slideViewPr>
    <p:cSldViewPr snapToGrid="0">
      <p:cViewPr varScale="1">
        <p:scale>
          <a:sx n="102" d="100"/>
          <a:sy n="102" d="100"/>
        </p:scale>
        <p:origin x="150" y="3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lvl1pPr>
          </a:lstStyle>
          <a:p>
            <a:r>
              <a:rPr lang="nl-NL" smtClean="0"/>
              <a:t>Klik om de stijl te bewerken</a:t>
            </a:r>
            <a:endParaRPr lang="nl-BE"/>
          </a:p>
        </p:txBody>
      </p:sp>
      <p:sp>
        <p:nvSpPr>
          <p:cNvPr id="3" name="Ond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smtClean="0"/>
              <a:t>Klik om de ondertitelstijl van het model te bewerken</a:t>
            </a:r>
            <a:endParaRPr lang="nl-BE"/>
          </a:p>
        </p:txBody>
      </p:sp>
      <p:sp>
        <p:nvSpPr>
          <p:cNvPr id="4" name="Tijdelijke aanduiding voor datum 3"/>
          <p:cNvSpPr>
            <a:spLocks noGrp="1"/>
          </p:cNvSpPr>
          <p:nvPr>
            <p:ph type="dt" sz="half" idx="10"/>
          </p:nvPr>
        </p:nvSpPr>
        <p:spPr/>
        <p:txBody>
          <a:bodyPr/>
          <a:lstStyle/>
          <a:p>
            <a:fld id="{12430526-79FF-4958-8CB1-40C4BEF759C3}" type="datetimeFigureOut">
              <a:rPr lang="nl-BE" smtClean="0"/>
              <a:t>28/10/2015</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F9930B5C-D0E1-4FF9-82FA-87323688C504}" type="slidenum">
              <a:rPr lang="nl-BE" smtClean="0"/>
              <a:t>‹nr.›</a:t>
            </a:fld>
            <a:endParaRPr lang="nl-BE"/>
          </a:p>
        </p:txBody>
      </p:sp>
    </p:spTree>
    <p:extLst>
      <p:ext uri="{BB962C8B-B14F-4D97-AF65-F5344CB8AC3E}">
        <p14:creationId xmlns:p14="http://schemas.microsoft.com/office/powerpoint/2010/main" val="2476014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p>
            <a:fld id="{12430526-79FF-4958-8CB1-40C4BEF759C3}" type="datetimeFigureOut">
              <a:rPr lang="nl-BE" smtClean="0"/>
              <a:t>28/10/2015</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F9930B5C-D0E1-4FF9-82FA-87323688C504}" type="slidenum">
              <a:rPr lang="nl-BE" smtClean="0"/>
              <a:t>‹nr.›</a:t>
            </a:fld>
            <a:endParaRPr lang="nl-BE"/>
          </a:p>
        </p:txBody>
      </p:sp>
    </p:spTree>
    <p:extLst>
      <p:ext uri="{BB962C8B-B14F-4D97-AF65-F5344CB8AC3E}">
        <p14:creationId xmlns:p14="http://schemas.microsoft.com/office/powerpoint/2010/main" val="24448503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831850" y="1709738"/>
            <a:ext cx="10515600" cy="2852737"/>
          </a:xfrm>
        </p:spPr>
        <p:txBody>
          <a:bodyPr anchor="b"/>
          <a:lstStyle>
            <a:lvl1pPr>
              <a:defRPr sz="6000"/>
            </a:lvl1pPr>
          </a:lstStyle>
          <a:p>
            <a:r>
              <a:rPr lang="nl-NL" smtClean="0"/>
              <a:t>Klik om de stijl te bewerken</a:t>
            </a:r>
            <a:endParaRPr lang="nl-BE"/>
          </a:p>
        </p:txBody>
      </p:sp>
      <p:sp>
        <p:nvSpPr>
          <p:cNvPr id="3" name="Tijdelijke aanduiding voor teks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12430526-79FF-4958-8CB1-40C4BEF759C3}" type="datetimeFigureOut">
              <a:rPr lang="nl-BE" smtClean="0"/>
              <a:t>28/10/2015</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F9930B5C-D0E1-4FF9-82FA-87323688C504}" type="slidenum">
              <a:rPr lang="nl-BE" smtClean="0"/>
              <a:t>‹nr.›</a:t>
            </a:fld>
            <a:endParaRPr lang="nl-BE"/>
          </a:p>
        </p:txBody>
      </p:sp>
    </p:spTree>
    <p:extLst>
      <p:ext uri="{BB962C8B-B14F-4D97-AF65-F5344CB8AC3E}">
        <p14:creationId xmlns:p14="http://schemas.microsoft.com/office/powerpoint/2010/main" val="22848392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sz="half" idx="1"/>
          </p:nvPr>
        </p:nvSpPr>
        <p:spPr>
          <a:xfrm>
            <a:off x="838200" y="1825625"/>
            <a:ext cx="5181600" cy="435133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inhoud 3"/>
          <p:cNvSpPr>
            <a:spLocks noGrp="1"/>
          </p:cNvSpPr>
          <p:nvPr>
            <p:ph sz="half" idx="2"/>
          </p:nvPr>
        </p:nvSpPr>
        <p:spPr>
          <a:xfrm>
            <a:off x="6172200" y="1825625"/>
            <a:ext cx="5181600" cy="435133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datum 4"/>
          <p:cNvSpPr>
            <a:spLocks noGrp="1"/>
          </p:cNvSpPr>
          <p:nvPr>
            <p:ph type="dt" sz="half" idx="10"/>
          </p:nvPr>
        </p:nvSpPr>
        <p:spPr/>
        <p:txBody>
          <a:bodyPr/>
          <a:lstStyle/>
          <a:p>
            <a:fld id="{12430526-79FF-4958-8CB1-40C4BEF759C3}" type="datetimeFigureOut">
              <a:rPr lang="nl-BE" smtClean="0"/>
              <a:t>28/10/2015</a:t>
            </a:fld>
            <a:endParaRPr lang="nl-BE"/>
          </a:p>
        </p:txBody>
      </p:sp>
      <p:sp>
        <p:nvSpPr>
          <p:cNvPr id="6" name="Tijdelijke aanduiding voor voettekst 5"/>
          <p:cNvSpPr>
            <a:spLocks noGrp="1"/>
          </p:cNvSpPr>
          <p:nvPr>
            <p:ph type="ftr" sz="quarter" idx="11"/>
          </p:nvPr>
        </p:nvSpPr>
        <p:spPr/>
        <p:txBody>
          <a:bodyPr/>
          <a:lstStyle/>
          <a:p>
            <a:endParaRPr lang="nl-BE"/>
          </a:p>
        </p:txBody>
      </p:sp>
      <p:sp>
        <p:nvSpPr>
          <p:cNvPr id="7" name="Tijdelijke aanduiding voor dianummer 6"/>
          <p:cNvSpPr>
            <a:spLocks noGrp="1"/>
          </p:cNvSpPr>
          <p:nvPr>
            <p:ph type="sldNum" sz="quarter" idx="12"/>
          </p:nvPr>
        </p:nvSpPr>
        <p:spPr/>
        <p:txBody>
          <a:bodyPr/>
          <a:lstStyle/>
          <a:p>
            <a:fld id="{F9930B5C-D0E1-4FF9-82FA-87323688C504}" type="slidenum">
              <a:rPr lang="nl-BE" smtClean="0"/>
              <a:t>‹nr.›</a:t>
            </a:fld>
            <a:endParaRPr lang="nl-BE"/>
          </a:p>
        </p:txBody>
      </p:sp>
    </p:spTree>
    <p:extLst>
      <p:ext uri="{BB962C8B-B14F-4D97-AF65-F5344CB8AC3E}">
        <p14:creationId xmlns:p14="http://schemas.microsoft.com/office/powerpoint/2010/main" val="8056707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5"/>
            <a:ext cx="10515600" cy="1325563"/>
          </a:xfrm>
        </p:spPr>
        <p:txBody>
          <a:bodyPr/>
          <a:lstStyle/>
          <a:p>
            <a:r>
              <a:rPr lang="nl-NL" smtClean="0"/>
              <a:t>Klik om de stijl te bewerken</a:t>
            </a:r>
            <a:endParaRPr lang="nl-BE"/>
          </a:p>
        </p:txBody>
      </p:sp>
      <p:sp>
        <p:nvSpPr>
          <p:cNvPr id="3" name="Tijdelijke aanduiding voor teks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839788" y="2505075"/>
            <a:ext cx="5157787" cy="368458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teks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6172200" y="2505075"/>
            <a:ext cx="5183188" cy="368458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7" name="Tijdelijke aanduiding voor datum 6"/>
          <p:cNvSpPr>
            <a:spLocks noGrp="1"/>
          </p:cNvSpPr>
          <p:nvPr>
            <p:ph type="dt" sz="half" idx="10"/>
          </p:nvPr>
        </p:nvSpPr>
        <p:spPr/>
        <p:txBody>
          <a:bodyPr/>
          <a:lstStyle/>
          <a:p>
            <a:fld id="{12430526-79FF-4958-8CB1-40C4BEF759C3}" type="datetimeFigureOut">
              <a:rPr lang="nl-BE" smtClean="0"/>
              <a:t>28/10/2015</a:t>
            </a:fld>
            <a:endParaRPr lang="nl-BE"/>
          </a:p>
        </p:txBody>
      </p:sp>
      <p:sp>
        <p:nvSpPr>
          <p:cNvPr id="8" name="Tijdelijke aanduiding voor voettekst 7"/>
          <p:cNvSpPr>
            <a:spLocks noGrp="1"/>
          </p:cNvSpPr>
          <p:nvPr>
            <p:ph type="ftr" sz="quarter" idx="11"/>
          </p:nvPr>
        </p:nvSpPr>
        <p:spPr/>
        <p:txBody>
          <a:bodyPr/>
          <a:lstStyle/>
          <a:p>
            <a:endParaRPr lang="nl-BE"/>
          </a:p>
        </p:txBody>
      </p:sp>
      <p:sp>
        <p:nvSpPr>
          <p:cNvPr id="9" name="Tijdelijke aanduiding voor dianummer 8"/>
          <p:cNvSpPr>
            <a:spLocks noGrp="1"/>
          </p:cNvSpPr>
          <p:nvPr>
            <p:ph type="sldNum" sz="quarter" idx="12"/>
          </p:nvPr>
        </p:nvSpPr>
        <p:spPr/>
        <p:txBody>
          <a:bodyPr/>
          <a:lstStyle/>
          <a:p>
            <a:fld id="{F9930B5C-D0E1-4FF9-82FA-87323688C504}" type="slidenum">
              <a:rPr lang="nl-BE" smtClean="0"/>
              <a:t>‹nr.›</a:t>
            </a:fld>
            <a:endParaRPr lang="nl-BE"/>
          </a:p>
        </p:txBody>
      </p:sp>
    </p:spTree>
    <p:extLst>
      <p:ext uri="{BB962C8B-B14F-4D97-AF65-F5344CB8AC3E}">
        <p14:creationId xmlns:p14="http://schemas.microsoft.com/office/powerpoint/2010/main" val="1520223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datum 2"/>
          <p:cNvSpPr>
            <a:spLocks noGrp="1"/>
          </p:cNvSpPr>
          <p:nvPr>
            <p:ph type="dt" sz="half" idx="10"/>
          </p:nvPr>
        </p:nvSpPr>
        <p:spPr/>
        <p:txBody>
          <a:bodyPr/>
          <a:lstStyle/>
          <a:p>
            <a:fld id="{12430526-79FF-4958-8CB1-40C4BEF759C3}" type="datetimeFigureOut">
              <a:rPr lang="nl-BE" smtClean="0"/>
              <a:t>28/10/2015</a:t>
            </a:fld>
            <a:endParaRPr lang="nl-BE"/>
          </a:p>
        </p:txBody>
      </p:sp>
      <p:sp>
        <p:nvSpPr>
          <p:cNvPr id="4" name="Tijdelijke aanduiding voor voettekst 3"/>
          <p:cNvSpPr>
            <a:spLocks noGrp="1"/>
          </p:cNvSpPr>
          <p:nvPr>
            <p:ph type="ftr" sz="quarter" idx="11"/>
          </p:nvPr>
        </p:nvSpPr>
        <p:spPr/>
        <p:txBody>
          <a:bodyPr/>
          <a:lstStyle/>
          <a:p>
            <a:endParaRPr lang="nl-BE"/>
          </a:p>
        </p:txBody>
      </p:sp>
      <p:sp>
        <p:nvSpPr>
          <p:cNvPr id="5" name="Tijdelijke aanduiding voor dianummer 4"/>
          <p:cNvSpPr>
            <a:spLocks noGrp="1"/>
          </p:cNvSpPr>
          <p:nvPr>
            <p:ph type="sldNum" sz="quarter" idx="12"/>
          </p:nvPr>
        </p:nvSpPr>
        <p:spPr/>
        <p:txBody>
          <a:bodyPr/>
          <a:lstStyle/>
          <a:p>
            <a:fld id="{F9930B5C-D0E1-4FF9-82FA-87323688C504}" type="slidenum">
              <a:rPr lang="nl-BE" smtClean="0"/>
              <a:t>‹nr.›</a:t>
            </a:fld>
            <a:endParaRPr lang="nl-BE"/>
          </a:p>
        </p:txBody>
      </p:sp>
    </p:spTree>
    <p:extLst>
      <p:ext uri="{BB962C8B-B14F-4D97-AF65-F5344CB8AC3E}">
        <p14:creationId xmlns:p14="http://schemas.microsoft.com/office/powerpoint/2010/main" val="2470208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12430526-79FF-4958-8CB1-40C4BEF759C3}" type="datetimeFigureOut">
              <a:rPr lang="nl-BE" smtClean="0"/>
              <a:t>28/10/2015</a:t>
            </a:fld>
            <a:endParaRPr lang="nl-BE"/>
          </a:p>
        </p:txBody>
      </p:sp>
      <p:sp>
        <p:nvSpPr>
          <p:cNvPr id="3" name="Tijdelijke aanduiding voor voettekst 2"/>
          <p:cNvSpPr>
            <a:spLocks noGrp="1"/>
          </p:cNvSpPr>
          <p:nvPr>
            <p:ph type="ftr" sz="quarter" idx="11"/>
          </p:nvPr>
        </p:nvSpPr>
        <p:spPr/>
        <p:txBody>
          <a:bodyPr/>
          <a:lstStyle/>
          <a:p>
            <a:endParaRPr lang="nl-BE"/>
          </a:p>
        </p:txBody>
      </p:sp>
      <p:sp>
        <p:nvSpPr>
          <p:cNvPr id="4" name="Tijdelijke aanduiding voor dianummer 3"/>
          <p:cNvSpPr>
            <a:spLocks noGrp="1"/>
          </p:cNvSpPr>
          <p:nvPr>
            <p:ph type="sldNum" sz="quarter" idx="12"/>
          </p:nvPr>
        </p:nvSpPr>
        <p:spPr/>
        <p:txBody>
          <a:bodyPr/>
          <a:lstStyle/>
          <a:p>
            <a:fld id="{F9930B5C-D0E1-4FF9-82FA-87323688C504}" type="slidenum">
              <a:rPr lang="nl-BE" smtClean="0"/>
              <a:t>‹nr.›</a:t>
            </a:fld>
            <a:endParaRPr lang="nl-BE"/>
          </a:p>
        </p:txBody>
      </p:sp>
    </p:spTree>
    <p:extLst>
      <p:ext uri="{BB962C8B-B14F-4D97-AF65-F5344CB8AC3E}">
        <p14:creationId xmlns:p14="http://schemas.microsoft.com/office/powerpoint/2010/main" val="36287259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nl-NL" smtClean="0"/>
              <a:t>Klik om de stijl te bewerken</a:t>
            </a:r>
            <a:endParaRPr lang="nl-BE"/>
          </a:p>
        </p:txBody>
      </p:sp>
      <p:sp>
        <p:nvSpPr>
          <p:cNvPr id="3" name="Tijdelijke aanduiding voor inhoud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teks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12430526-79FF-4958-8CB1-40C4BEF759C3}" type="datetimeFigureOut">
              <a:rPr lang="nl-BE" smtClean="0"/>
              <a:t>28/10/2015</a:t>
            </a:fld>
            <a:endParaRPr lang="nl-BE"/>
          </a:p>
        </p:txBody>
      </p:sp>
      <p:sp>
        <p:nvSpPr>
          <p:cNvPr id="6" name="Tijdelijke aanduiding voor voettekst 5"/>
          <p:cNvSpPr>
            <a:spLocks noGrp="1"/>
          </p:cNvSpPr>
          <p:nvPr>
            <p:ph type="ftr" sz="quarter" idx="11"/>
          </p:nvPr>
        </p:nvSpPr>
        <p:spPr/>
        <p:txBody>
          <a:bodyPr/>
          <a:lstStyle/>
          <a:p>
            <a:endParaRPr lang="nl-BE"/>
          </a:p>
        </p:txBody>
      </p:sp>
      <p:sp>
        <p:nvSpPr>
          <p:cNvPr id="7" name="Tijdelijke aanduiding voor dianummer 6"/>
          <p:cNvSpPr>
            <a:spLocks noGrp="1"/>
          </p:cNvSpPr>
          <p:nvPr>
            <p:ph type="sldNum" sz="quarter" idx="12"/>
          </p:nvPr>
        </p:nvSpPr>
        <p:spPr/>
        <p:txBody>
          <a:bodyPr/>
          <a:lstStyle/>
          <a:p>
            <a:fld id="{F9930B5C-D0E1-4FF9-82FA-87323688C504}" type="slidenum">
              <a:rPr lang="nl-BE" smtClean="0"/>
              <a:t>‹nr.›</a:t>
            </a:fld>
            <a:endParaRPr lang="nl-BE"/>
          </a:p>
        </p:txBody>
      </p:sp>
    </p:spTree>
    <p:extLst>
      <p:ext uri="{BB962C8B-B14F-4D97-AF65-F5344CB8AC3E}">
        <p14:creationId xmlns:p14="http://schemas.microsoft.com/office/powerpoint/2010/main" val="5363748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nl-NL" smtClean="0"/>
              <a:t>Klik om de stijl te bewerken</a:t>
            </a:r>
            <a:endParaRPr lang="nl-BE"/>
          </a:p>
        </p:txBody>
      </p:sp>
      <p:sp>
        <p:nvSpPr>
          <p:cNvPr id="3" name="Tijdelijke aanduiding voor afbeelding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BE"/>
          </a:p>
        </p:txBody>
      </p:sp>
      <p:sp>
        <p:nvSpPr>
          <p:cNvPr id="4" name="Tijdelijke aanduiding voor teks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12430526-79FF-4958-8CB1-40C4BEF759C3}" type="datetimeFigureOut">
              <a:rPr lang="nl-BE" smtClean="0"/>
              <a:t>28/10/2015</a:t>
            </a:fld>
            <a:endParaRPr lang="nl-BE"/>
          </a:p>
        </p:txBody>
      </p:sp>
      <p:sp>
        <p:nvSpPr>
          <p:cNvPr id="6" name="Tijdelijke aanduiding voor voettekst 5"/>
          <p:cNvSpPr>
            <a:spLocks noGrp="1"/>
          </p:cNvSpPr>
          <p:nvPr>
            <p:ph type="ftr" sz="quarter" idx="11"/>
          </p:nvPr>
        </p:nvSpPr>
        <p:spPr/>
        <p:txBody>
          <a:bodyPr/>
          <a:lstStyle/>
          <a:p>
            <a:endParaRPr lang="nl-BE"/>
          </a:p>
        </p:txBody>
      </p:sp>
      <p:sp>
        <p:nvSpPr>
          <p:cNvPr id="7" name="Tijdelijke aanduiding voor dianummer 6"/>
          <p:cNvSpPr>
            <a:spLocks noGrp="1"/>
          </p:cNvSpPr>
          <p:nvPr>
            <p:ph type="sldNum" sz="quarter" idx="12"/>
          </p:nvPr>
        </p:nvSpPr>
        <p:spPr/>
        <p:txBody>
          <a:bodyPr/>
          <a:lstStyle/>
          <a:p>
            <a:fld id="{F9930B5C-D0E1-4FF9-82FA-87323688C504}" type="slidenum">
              <a:rPr lang="nl-BE" smtClean="0"/>
              <a:t>‹nr.›</a:t>
            </a:fld>
            <a:endParaRPr lang="nl-BE"/>
          </a:p>
        </p:txBody>
      </p:sp>
    </p:spTree>
    <p:extLst>
      <p:ext uri="{BB962C8B-B14F-4D97-AF65-F5344CB8AC3E}">
        <p14:creationId xmlns:p14="http://schemas.microsoft.com/office/powerpoint/2010/main" val="4220401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p>
            <a:fld id="{12430526-79FF-4958-8CB1-40C4BEF759C3}" type="datetimeFigureOut">
              <a:rPr lang="nl-BE" smtClean="0"/>
              <a:t>28/10/2015</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F9930B5C-D0E1-4FF9-82FA-87323688C504}" type="slidenum">
              <a:rPr lang="nl-BE" smtClean="0"/>
              <a:t>‹nr.›</a:t>
            </a:fld>
            <a:endParaRPr lang="nl-BE"/>
          </a:p>
        </p:txBody>
      </p:sp>
    </p:spTree>
    <p:extLst>
      <p:ext uri="{BB962C8B-B14F-4D97-AF65-F5344CB8AC3E}">
        <p14:creationId xmlns:p14="http://schemas.microsoft.com/office/powerpoint/2010/main" val="8033260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8724900" y="365125"/>
            <a:ext cx="2628900" cy="5811838"/>
          </a:xfrm>
        </p:spPr>
        <p:txBody>
          <a:bodyPr vert="eaVert"/>
          <a:lstStyle/>
          <a:p>
            <a:r>
              <a:rPr lang="nl-NL" smtClean="0"/>
              <a:t>Klik om de stijl te bewerken</a:t>
            </a:r>
            <a:endParaRPr lang="nl-BE"/>
          </a:p>
        </p:txBody>
      </p:sp>
      <p:sp>
        <p:nvSpPr>
          <p:cNvPr id="3" name="Tijdelijke aanduiding voor verticale tekst 2"/>
          <p:cNvSpPr>
            <a:spLocks noGrp="1"/>
          </p:cNvSpPr>
          <p:nvPr>
            <p:ph type="body" orient="vert" idx="1"/>
          </p:nvPr>
        </p:nvSpPr>
        <p:spPr>
          <a:xfrm>
            <a:off x="838200" y="365125"/>
            <a:ext cx="7734300" cy="5811838"/>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p>
            <a:fld id="{12430526-79FF-4958-8CB1-40C4BEF759C3}" type="datetimeFigureOut">
              <a:rPr lang="nl-BE" smtClean="0"/>
              <a:t>28/10/2015</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F9930B5C-D0E1-4FF9-82FA-87323688C504}" type="slidenum">
              <a:rPr lang="nl-BE" smtClean="0"/>
              <a:t>‹nr.›</a:t>
            </a:fld>
            <a:endParaRPr lang="nl-BE"/>
          </a:p>
        </p:txBody>
      </p:sp>
    </p:spTree>
    <p:extLst>
      <p:ext uri="{BB962C8B-B14F-4D97-AF65-F5344CB8AC3E}">
        <p14:creationId xmlns:p14="http://schemas.microsoft.com/office/powerpoint/2010/main" val="34370775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smtClean="0"/>
              <a:t>Klik om de stijl te bewerken</a:t>
            </a:r>
            <a:endParaRPr lang="nl-BE"/>
          </a:p>
        </p:txBody>
      </p:sp>
      <p:sp>
        <p:nvSpPr>
          <p:cNvPr id="3" name="Tijdelijke aanduiding voor teks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430526-79FF-4958-8CB1-40C4BEF759C3}" type="datetimeFigureOut">
              <a:rPr lang="nl-BE" smtClean="0"/>
              <a:t>28/10/2015</a:t>
            </a:fld>
            <a:endParaRPr lang="nl-BE"/>
          </a:p>
        </p:txBody>
      </p:sp>
      <p:sp>
        <p:nvSpPr>
          <p:cNvPr id="5" name="Tijdelijke aanduiding voor voettekst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BE"/>
          </a:p>
        </p:txBody>
      </p:sp>
      <p:sp>
        <p:nvSpPr>
          <p:cNvPr id="6" name="Tijdelijke aanduiding voor dianumm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930B5C-D0E1-4FF9-82FA-87323688C504}" type="slidenum">
              <a:rPr lang="nl-BE" smtClean="0"/>
              <a:t>‹nr.›</a:t>
            </a:fld>
            <a:endParaRPr lang="nl-BE"/>
          </a:p>
        </p:txBody>
      </p:sp>
    </p:spTree>
    <p:extLst>
      <p:ext uri="{BB962C8B-B14F-4D97-AF65-F5344CB8AC3E}">
        <p14:creationId xmlns:p14="http://schemas.microsoft.com/office/powerpoint/2010/main" val="3466141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QX_oy9614HQ&amp;gl=BE"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rmAutofit/>
          </a:bodyPr>
          <a:lstStyle/>
          <a:p>
            <a:r>
              <a:rPr lang="nl-BE" sz="4400" b="1" dirty="0" smtClean="0">
                <a:latin typeface="Verdana" panose="020B0604030504040204" pitchFamily="34" charset="0"/>
                <a:ea typeface="Verdana" panose="020B0604030504040204" pitchFamily="34" charset="0"/>
                <a:cs typeface="Verdana" panose="020B0604030504040204" pitchFamily="34" charset="0"/>
              </a:rPr>
              <a:t>Geheimen in prentenboeken</a:t>
            </a:r>
            <a:endParaRPr lang="nl-BE" sz="4400" dirty="0">
              <a:latin typeface="Verdana" panose="020B0604030504040204" pitchFamily="34" charset="0"/>
              <a:ea typeface="Verdana" panose="020B0604030504040204" pitchFamily="34" charset="0"/>
              <a:cs typeface="Verdana" panose="020B0604030504040204" pitchFamily="34" charset="0"/>
            </a:endParaRPr>
          </a:p>
        </p:txBody>
      </p:sp>
      <p:sp>
        <p:nvSpPr>
          <p:cNvPr id="3" name="Ondertitel 2"/>
          <p:cNvSpPr>
            <a:spLocks noGrp="1"/>
          </p:cNvSpPr>
          <p:nvPr>
            <p:ph type="subTitle" idx="1"/>
          </p:nvPr>
        </p:nvSpPr>
        <p:spPr/>
        <p:txBody>
          <a:bodyPr/>
          <a:lstStyle/>
          <a:p>
            <a:endParaRPr lang="nl-BE" dirty="0" smtClean="0"/>
          </a:p>
          <a:p>
            <a:endParaRPr lang="nl-BE" dirty="0"/>
          </a:p>
        </p:txBody>
      </p:sp>
    </p:spTree>
    <p:extLst>
      <p:ext uri="{BB962C8B-B14F-4D97-AF65-F5344CB8AC3E}">
        <p14:creationId xmlns:p14="http://schemas.microsoft.com/office/powerpoint/2010/main" val="34609004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			</a:t>
            </a:r>
            <a:r>
              <a:rPr lang="nl-BE" b="1" dirty="0" smtClean="0">
                <a:latin typeface="Verdana" panose="020B0604030504040204" pitchFamily="34" charset="0"/>
                <a:ea typeface="Verdana" panose="020B0604030504040204" pitchFamily="34" charset="0"/>
                <a:cs typeface="Verdana" panose="020B0604030504040204" pitchFamily="34" charset="0"/>
              </a:rPr>
              <a:t>Leesplezier</a:t>
            </a:r>
            <a:endParaRPr lang="nl-BE" b="1" dirty="0">
              <a:latin typeface="Verdana" panose="020B0604030504040204" pitchFamily="34" charset="0"/>
              <a:ea typeface="Verdana" panose="020B0604030504040204" pitchFamily="34" charset="0"/>
              <a:cs typeface="Verdana" panose="020B0604030504040204" pitchFamily="34" charset="0"/>
            </a:endParaRPr>
          </a:p>
        </p:txBody>
      </p:sp>
      <p:pic>
        <p:nvPicPr>
          <p:cNvPr id="1026" name="Picture 2" descr="http://www.pluizer.be/sites/default/files/pluizer/pluizer_antonkantoveren.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741969" y="2333476"/>
            <a:ext cx="3333609" cy="3228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46475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			</a:t>
            </a:r>
            <a:r>
              <a:rPr lang="nl-BE" b="1" dirty="0" smtClean="0">
                <a:latin typeface="Verdana" panose="020B0604030504040204" pitchFamily="34" charset="0"/>
                <a:ea typeface="Verdana" panose="020B0604030504040204" pitchFamily="34" charset="0"/>
                <a:cs typeface="Verdana" panose="020B0604030504040204" pitchFamily="34" charset="0"/>
              </a:rPr>
              <a:t>Leesplezier</a:t>
            </a:r>
            <a:endParaRPr lang="nl-BE" b="1" dirty="0">
              <a:latin typeface="Verdana" panose="020B0604030504040204" pitchFamily="34" charset="0"/>
              <a:ea typeface="Verdana" panose="020B0604030504040204" pitchFamily="34" charset="0"/>
              <a:cs typeface="Verdana" panose="020B0604030504040204" pitchFamily="34" charset="0"/>
            </a:endParaRPr>
          </a:p>
        </p:txBody>
      </p:sp>
      <p:pic>
        <p:nvPicPr>
          <p:cNvPr id="2052" name="Picture 4" descr="Elvi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732032" y="2938226"/>
            <a:ext cx="3238500" cy="32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16908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			</a:t>
            </a:r>
            <a:r>
              <a:rPr lang="nl-BE" b="1" dirty="0" smtClean="0">
                <a:latin typeface="Verdana" panose="020B0604030504040204" pitchFamily="34" charset="0"/>
                <a:ea typeface="Verdana" panose="020B0604030504040204" pitchFamily="34" charset="0"/>
                <a:cs typeface="Verdana" panose="020B0604030504040204" pitchFamily="34" charset="0"/>
              </a:rPr>
              <a:t>Leesplezier</a:t>
            </a:r>
            <a:endParaRPr lang="nl-BE" b="1" dirty="0">
              <a:latin typeface="Verdana" panose="020B0604030504040204" pitchFamily="34" charset="0"/>
              <a:ea typeface="Verdana" panose="020B0604030504040204" pitchFamily="34" charset="0"/>
              <a:cs typeface="Verdana" panose="020B0604030504040204" pitchFamily="34" charset="0"/>
            </a:endParaRPr>
          </a:p>
        </p:txBody>
      </p:sp>
      <p:pic>
        <p:nvPicPr>
          <p:cNvPr id="3074" name="Picture 2" descr="http://www.lannoo.be/sites/default/files/styles/bookdetail_cover/public/generated/images/book/cover/9789401426251.jpg?itok=V-6u8aY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043068" y="2723863"/>
            <a:ext cx="2333625" cy="2762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1929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		</a:t>
            </a:r>
            <a:r>
              <a:rPr lang="nl-BE" dirty="0"/>
              <a:t> </a:t>
            </a:r>
            <a:r>
              <a:rPr lang="nl-BE" dirty="0" smtClean="0"/>
              <a:t>       </a:t>
            </a:r>
            <a:r>
              <a:rPr lang="nl-BE" b="1" dirty="0" smtClean="0">
                <a:latin typeface="Verdana" panose="020B0604030504040204" pitchFamily="34" charset="0"/>
                <a:ea typeface="Verdana" panose="020B0604030504040204" pitchFamily="34" charset="0"/>
                <a:cs typeface="Verdana" panose="020B0604030504040204" pitchFamily="34" charset="0"/>
              </a:rPr>
              <a:t>Leestroost</a:t>
            </a:r>
            <a:endParaRPr lang="nl-BE" b="1" dirty="0">
              <a:latin typeface="Verdana" panose="020B0604030504040204" pitchFamily="34" charset="0"/>
              <a:ea typeface="Verdana" panose="020B0604030504040204" pitchFamily="34" charset="0"/>
              <a:cs typeface="Verdana" panose="020B0604030504040204" pitchFamily="34" charset="0"/>
            </a:endParaRPr>
          </a:p>
        </p:txBody>
      </p:sp>
      <p:sp>
        <p:nvSpPr>
          <p:cNvPr id="3" name="Tijdelijke aanduiding voor inhoud 2"/>
          <p:cNvSpPr>
            <a:spLocks noGrp="1"/>
          </p:cNvSpPr>
          <p:nvPr>
            <p:ph idx="1"/>
          </p:nvPr>
        </p:nvSpPr>
        <p:spPr/>
        <p:txBody>
          <a:bodyPr/>
          <a:lstStyle/>
          <a:p>
            <a:pPr marL="0" indent="0">
              <a:buNone/>
            </a:pPr>
            <a:r>
              <a:rPr lang="nl-BE" i="1" dirty="0" smtClean="0"/>
              <a:t>‘We verliezen zienderogen ons talig vermogen! Terwijl verdriet zo hard   nood heeft aan woorden. Ik zie veel patiënten die vastzitten in taalloosheid, dat is dramatisch. Het verdriet heeft de omzwachteling van taal nodig, anders krijg je het verdriet niet te pakken. Daarom kan literatuur zo heilzaam werken: omdat ze ons zelf formuleert. Wij vertellen en wij worden verteld, we bestaan in de taal. In een wereld die steeds vaker naar beeld grijpt, die steeds </a:t>
            </a:r>
            <a:r>
              <a:rPr lang="nl-BE" i="1" dirty="0" err="1" smtClean="0"/>
              <a:t>woordenlozer</a:t>
            </a:r>
            <a:r>
              <a:rPr lang="nl-BE" i="1" dirty="0" smtClean="0"/>
              <a:t> wordt, die taalarmer wordt, is dat een groot probleem.’</a:t>
            </a:r>
          </a:p>
          <a:p>
            <a:pPr marL="0" indent="0">
              <a:buNone/>
            </a:pPr>
            <a:r>
              <a:rPr lang="nl-BE" i="1" dirty="0" smtClean="0"/>
              <a:t>Dirk De Wachter  ( De Standaard 9 mei 2015)</a:t>
            </a:r>
          </a:p>
        </p:txBody>
      </p:sp>
    </p:spTree>
    <p:extLst>
      <p:ext uri="{BB962C8B-B14F-4D97-AF65-F5344CB8AC3E}">
        <p14:creationId xmlns:p14="http://schemas.microsoft.com/office/powerpoint/2010/main" val="10647603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latin typeface="Verdana" panose="020B0604030504040204" pitchFamily="34" charset="0"/>
                <a:ea typeface="Verdana" panose="020B0604030504040204" pitchFamily="34" charset="0"/>
                <a:cs typeface="Verdana" panose="020B0604030504040204" pitchFamily="34" charset="0"/>
              </a:rPr>
              <a:t>               </a:t>
            </a:r>
            <a:r>
              <a:rPr lang="nl-BE" b="1" dirty="0" smtClean="0">
                <a:latin typeface="Verdana" panose="020B0604030504040204" pitchFamily="34" charset="0"/>
                <a:ea typeface="Verdana" panose="020B0604030504040204" pitchFamily="34" charset="0"/>
                <a:cs typeface="Verdana" panose="020B0604030504040204" pitchFamily="34" charset="0"/>
              </a:rPr>
              <a:t>Leestroost</a:t>
            </a:r>
            <a:endParaRPr lang="nl-BE" b="1" dirty="0">
              <a:latin typeface="Verdana" panose="020B0604030504040204" pitchFamily="34" charset="0"/>
              <a:ea typeface="Verdana" panose="020B0604030504040204" pitchFamily="34" charset="0"/>
              <a:cs typeface="Verdana" panose="020B0604030504040204" pitchFamily="34" charset="0"/>
            </a:endParaRPr>
          </a:p>
        </p:txBody>
      </p:sp>
      <p:pic>
        <p:nvPicPr>
          <p:cNvPr id="1026" name="Picture 2" descr="Een boom vol herinneringen"/>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62604" y="2088548"/>
            <a:ext cx="4080588" cy="4088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05090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			</a:t>
            </a:r>
            <a:r>
              <a:rPr lang="nl-BE" b="1" dirty="0" smtClean="0">
                <a:latin typeface="Verdana" panose="020B0604030504040204" pitchFamily="34" charset="0"/>
                <a:ea typeface="Verdana" panose="020B0604030504040204" pitchFamily="34" charset="0"/>
                <a:cs typeface="Verdana" panose="020B0604030504040204" pitchFamily="34" charset="0"/>
              </a:rPr>
              <a:t>Leestroost</a:t>
            </a:r>
            <a:endParaRPr lang="nl-BE" b="1" dirty="0">
              <a:latin typeface="Verdana" panose="020B0604030504040204" pitchFamily="34" charset="0"/>
              <a:ea typeface="Verdana" panose="020B0604030504040204" pitchFamily="34" charset="0"/>
              <a:cs typeface="Verdana" panose="020B0604030504040204" pitchFamily="34" charset="0"/>
            </a:endParaRPr>
          </a:p>
        </p:txBody>
      </p:sp>
      <p:pic>
        <p:nvPicPr>
          <p:cNvPr id="3074" name="Picture 2" descr="Dat is heel wat voor een kat"/>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97807" y="1853616"/>
            <a:ext cx="3962311"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15011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a:t>			</a:t>
            </a:r>
            <a:r>
              <a:rPr lang="nl-BE" dirty="0" smtClean="0"/>
              <a:t>  </a:t>
            </a:r>
            <a:r>
              <a:rPr lang="nl-BE" b="1" dirty="0" smtClean="0">
                <a:latin typeface="Verdana" panose="020B0604030504040204" pitchFamily="34" charset="0"/>
                <a:ea typeface="Verdana" panose="020B0604030504040204" pitchFamily="34" charset="0"/>
                <a:cs typeface="Verdana" panose="020B0604030504040204" pitchFamily="34" charset="0"/>
              </a:rPr>
              <a:t>Leestroost</a:t>
            </a:r>
            <a:endParaRPr lang="nl-BE" b="1" dirty="0">
              <a:latin typeface="Verdana" panose="020B0604030504040204" pitchFamily="34" charset="0"/>
              <a:ea typeface="Verdana" panose="020B0604030504040204" pitchFamily="34" charset="0"/>
              <a:cs typeface="Verdana" panose="020B0604030504040204" pitchFamily="34" charset="0"/>
            </a:endParaRPr>
          </a:p>
        </p:txBody>
      </p:sp>
      <p:pic>
        <p:nvPicPr>
          <p:cNvPr id="5124" name="Picture 4" descr="http://www.nbdbiblion.nl/sites/nbdbiblion.nl/files/imagecache/product/ik%20mis%20mama.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725607" y="1856668"/>
            <a:ext cx="2567668" cy="3173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31901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 </a:t>
            </a:r>
            <a:r>
              <a:rPr lang="nl-BE" b="1" dirty="0" smtClean="0">
                <a:latin typeface="Verdana" panose="020B0604030504040204" pitchFamily="34" charset="0"/>
                <a:ea typeface="Verdana" panose="020B0604030504040204" pitchFamily="34" charset="0"/>
                <a:cs typeface="Verdana" panose="020B0604030504040204" pitchFamily="34" charset="0"/>
              </a:rPr>
              <a:t>Kijk eens door een andere bril!</a:t>
            </a:r>
            <a:endParaRPr lang="nl-BE" b="1" dirty="0">
              <a:latin typeface="Verdana" panose="020B0604030504040204" pitchFamily="34" charset="0"/>
              <a:ea typeface="Verdana" panose="020B0604030504040204" pitchFamily="34" charset="0"/>
              <a:cs typeface="Verdana" panose="020B0604030504040204" pitchFamily="34" charset="0"/>
            </a:endParaRPr>
          </a:p>
        </p:txBody>
      </p:sp>
      <p:pic>
        <p:nvPicPr>
          <p:cNvPr id="4098" name="Picture 2" descr="Meneertje Streepjespyjama"/>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467770" y="1948173"/>
            <a:ext cx="3144856"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27560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latin typeface="Verdana" panose="020B0604030504040204" pitchFamily="34" charset="0"/>
                <a:ea typeface="Verdana" panose="020B0604030504040204" pitchFamily="34" charset="0"/>
                <a:cs typeface="Verdana" panose="020B0604030504040204" pitchFamily="34" charset="0"/>
              </a:rPr>
              <a:t>		Marshmallowtest</a:t>
            </a:r>
            <a:endParaRPr lang="nl-BE" b="1" dirty="0">
              <a:latin typeface="Verdana" panose="020B0604030504040204" pitchFamily="34" charset="0"/>
              <a:ea typeface="Verdana" panose="020B0604030504040204" pitchFamily="34" charset="0"/>
              <a:cs typeface="Verdana" panose="020B0604030504040204" pitchFamily="34" charset="0"/>
            </a:endParaRPr>
          </a:p>
        </p:txBody>
      </p:sp>
      <p:sp>
        <p:nvSpPr>
          <p:cNvPr id="3" name="Tijdelijke aanduiding voor inhoud 2"/>
          <p:cNvSpPr>
            <a:spLocks noGrp="1"/>
          </p:cNvSpPr>
          <p:nvPr>
            <p:ph idx="1"/>
          </p:nvPr>
        </p:nvSpPr>
        <p:spPr/>
        <p:txBody>
          <a:bodyPr/>
          <a:lstStyle/>
          <a:p>
            <a:r>
              <a:rPr lang="nl-BE" dirty="0"/>
              <a:t>Een kind krijgt een marshmallow aangeboden en mag kiezen: eet hij de marshmallow nu op, of wacht hij even en krijgt hij er straks twee. Wat zal het kind doen? En wat zegt die keuze over zijn of haar toekomst?</a:t>
            </a:r>
          </a:p>
          <a:p>
            <a:r>
              <a:rPr lang="nl-BE" dirty="0">
                <a:hlinkClick r:id="rId2"/>
              </a:rPr>
              <a:t>https://www.youtube.com/watch?v=QX_oy9614HQ&amp;gl=BE</a:t>
            </a:r>
            <a:endParaRPr lang="nl-BE" dirty="0"/>
          </a:p>
          <a:p>
            <a:endParaRPr lang="nl-BE" dirty="0"/>
          </a:p>
          <a:p>
            <a:endParaRPr lang="nl-BE" dirty="0"/>
          </a:p>
        </p:txBody>
      </p:sp>
    </p:spTree>
    <p:extLst>
      <p:ext uri="{BB962C8B-B14F-4D97-AF65-F5344CB8AC3E}">
        <p14:creationId xmlns:p14="http://schemas.microsoft.com/office/powerpoint/2010/main" val="35578302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latin typeface="Verdana" panose="020B0604030504040204" pitchFamily="34" charset="0"/>
                <a:ea typeface="Verdana" panose="020B0604030504040204" pitchFamily="34" charset="0"/>
                <a:cs typeface="Verdana" panose="020B0604030504040204" pitchFamily="34" charset="0"/>
              </a:rPr>
              <a:t>	Zelfcontrole/zelfbeheersing</a:t>
            </a:r>
            <a:endParaRPr lang="nl-BE" b="1" dirty="0">
              <a:latin typeface="Verdana" panose="020B0604030504040204" pitchFamily="34" charset="0"/>
              <a:ea typeface="Verdana" panose="020B0604030504040204" pitchFamily="34" charset="0"/>
              <a:cs typeface="Verdana" panose="020B0604030504040204" pitchFamily="34" charset="0"/>
            </a:endParaRPr>
          </a:p>
        </p:txBody>
      </p:sp>
      <p:sp>
        <p:nvSpPr>
          <p:cNvPr id="3" name="Tijdelijke aanduiding voor inhoud 2"/>
          <p:cNvSpPr>
            <a:spLocks noGrp="1"/>
          </p:cNvSpPr>
          <p:nvPr>
            <p:ph idx="1"/>
          </p:nvPr>
        </p:nvSpPr>
        <p:spPr/>
        <p:txBody>
          <a:bodyPr/>
          <a:lstStyle/>
          <a:p>
            <a:r>
              <a:rPr lang="nl-BE" dirty="0"/>
              <a:t>Walter </a:t>
            </a:r>
            <a:r>
              <a:rPr lang="nl-BE" dirty="0" err="1"/>
              <a:t>Mischels</a:t>
            </a:r>
            <a:r>
              <a:rPr lang="nl-BE" dirty="0"/>
              <a:t> befaamde marshmallowtest laat zien dat de vaardigheid om behoeftebevrediging uit te stellen cruciaal is voor een succesvol en plezierig leven. Zelfbeheersing voorspelt niet alleen goede schoolprestaties en sociaal functioneren, het helpt ook bij alledaagse uitdagingen zoals het omgaan met stress of pijnlijke emoties, op gewicht blijven, stoppen met roken, liefdesverdriet </a:t>
            </a:r>
            <a:r>
              <a:rPr lang="nl-BE" dirty="0" smtClean="0"/>
              <a:t>…</a:t>
            </a:r>
            <a:endParaRPr lang="nl-BE" dirty="0"/>
          </a:p>
          <a:p>
            <a:endParaRPr lang="nl-BE" dirty="0"/>
          </a:p>
        </p:txBody>
      </p:sp>
    </p:spTree>
    <p:extLst>
      <p:ext uri="{BB962C8B-B14F-4D97-AF65-F5344CB8AC3E}">
        <p14:creationId xmlns:p14="http://schemas.microsoft.com/office/powerpoint/2010/main" val="5189550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	</a:t>
            </a:r>
            <a:r>
              <a:rPr lang="nl-BE" sz="4000" b="1" dirty="0" smtClean="0">
                <a:latin typeface="Verdana" panose="020B0604030504040204" pitchFamily="34" charset="0"/>
                <a:ea typeface="Verdana" panose="020B0604030504040204" pitchFamily="34" charset="0"/>
                <a:cs typeface="Verdana" panose="020B0604030504040204" pitchFamily="34" charset="0"/>
              </a:rPr>
              <a:t>Vier principes van zelfcontrole </a:t>
            </a:r>
            <a:endParaRPr lang="nl-BE" sz="4000" b="1" dirty="0">
              <a:latin typeface="Verdana" panose="020B0604030504040204" pitchFamily="34" charset="0"/>
              <a:ea typeface="Verdana" panose="020B0604030504040204" pitchFamily="34" charset="0"/>
              <a:cs typeface="Verdana" panose="020B0604030504040204" pitchFamily="34" charset="0"/>
            </a:endParaRPr>
          </a:p>
        </p:txBody>
      </p:sp>
      <p:sp>
        <p:nvSpPr>
          <p:cNvPr id="3" name="Tijdelijke aanduiding voor inhoud 2"/>
          <p:cNvSpPr>
            <a:spLocks noGrp="1"/>
          </p:cNvSpPr>
          <p:nvPr>
            <p:ph idx="1"/>
          </p:nvPr>
        </p:nvSpPr>
        <p:spPr/>
        <p:txBody>
          <a:bodyPr/>
          <a:lstStyle/>
          <a:p>
            <a:pPr marL="514350" indent="-514350">
              <a:buAutoNum type="arabicPeriod"/>
            </a:pPr>
            <a:r>
              <a:rPr lang="nl-BE" dirty="0" smtClean="0">
                <a:ea typeface="Verdana" panose="020B0604030504040204" pitchFamily="34" charset="0"/>
                <a:cs typeface="Verdana" panose="020B0604030504040204" pitchFamily="34" charset="0"/>
              </a:rPr>
              <a:t>De uitgestelde beloning</a:t>
            </a:r>
          </a:p>
          <a:p>
            <a:pPr marL="514350" indent="-514350">
              <a:buAutoNum type="arabicPeriod"/>
            </a:pPr>
            <a:r>
              <a:rPr lang="nl-BE" dirty="0" smtClean="0">
                <a:ea typeface="Verdana" panose="020B0604030504040204" pitchFamily="34" charset="0"/>
                <a:cs typeface="Verdana" panose="020B0604030504040204" pitchFamily="34" charset="0"/>
              </a:rPr>
              <a:t>Intrinsieke motivatie</a:t>
            </a:r>
          </a:p>
          <a:p>
            <a:pPr marL="514350" indent="-514350">
              <a:buAutoNum type="arabicPeriod"/>
            </a:pPr>
            <a:r>
              <a:rPr lang="nl-BE" dirty="0" smtClean="0">
                <a:ea typeface="Verdana" panose="020B0604030504040204" pitchFamily="34" charset="0"/>
                <a:cs typeface="Verdana" panose="020B0604030504040204" pitchFamily="34" charset="0"/>
              </a:rPr>
              <a:t>Zelfregulatie door afleiding</a:t>
            </a:r>
          </a:p>
          <a:p>
            <a:pPr marL="514350" indent="-514350">
              <a:buAutoNum type="arabicPeriod"/>
            </a:pPr>
            <a:r>
              <a:rPr lang="nl-BE" dirty="0" smtClean="0">
                <a:ea typeface="Verdana" panose="020B0604030504040204" pitchFamily="34" charset="0"/>
                <a:cs typeface="Verdana" panose="020B0604030504040204" pitchFamily="34" charset="0"/>
              </a:rPr>
              <a:t>De limiet van </a:t>
            </a:r>
            <a:r>
              <a:rPr lang="nl-BE" dirty="0" smtClean="0">
                <a:ea typeface="Verdana" panose="020B0604030504040204" pitchFamily="34" charset="0"/>
                <a:cs typeface="Verdana" panose="020B0604030504040204" pitchFamily="34" charset="0"/>
              </a:rPr>
              <a:t>ego depletie </a:t>
            </a:r>
            <a:r>
              <a:rPr lang="nl-BE" dirty="0" smtClean="0">
                <a:ea typeface="Verdana" panose="020B0604030504040204" pitchFamily="34" charset="0"/>
                <a:cs typeface="Verdana" panose="020B0604030504040204" pitchFamily="34" charset="0"/>
              </a:rPr>
              <a:t>( </a:t>
            </a:r>
            <a:r>
              <a:rPr lang="nl-BE" smtClean="0">
                <a:ea typeface="Verdana" panose="020B0604030504040204" pitchFamily="34" charset="0"/>
                <a:cs typeface="Verdana" panose="020B0604030504040204" pitchFamily="34" charset="0"/>
              </a:rPr>
              <a:t>of </a:t>
            </a:r>
            <a:r>
              <a:rPr lang="nl-BE" smtClean="0">
                <a:ea typeface="Verdana" panose="020B0604030504040204" pitchFamily="34" charset="0"/>
                <a:cs typeface="Verdana" panose="020B0604030504040204" pitchFamily="34" charset="0"/>
              </a:rPr>
              <a:t>wilskrachtuitputting</a:t>
            </a:r>
            <a:r>
              <a:rPr lang="nl-BE" dirty="0" smtClean="0">
                <a:ea typeface="Verdana" panose="020B0604030504040204" pitchFamily="34" charset="0"/>
                <a:cs typeface="Verdana" panose="020B0604030504040204" pitchFamily="34" charset="0"/>
              </a:rPr>
              <a:t>)</a:t>
            </a:r>
            <a:r>
              <a:rPr lang="nl-BE" dirty="0" smtClean="0">
                <a:latin typeface="Verdana" panose="020B0604030504040204" pitchFamily="34" charset="0"/>
                <a:ea typeface="Verdana" panose="020B0604030504040204" pitchFamily="34" charset="0"/>
                <a:cs typeface="Verdana" panose="020B0604030504040204" pitchFamily="34" charset="0"/>
              </a:rPr>
              <a:t> </a:t>
            </a:r>
            <a:endParaRPr lang="nl-BE"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8119786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b="1" dirty="0" smtClean="0">
                <a:latin typeface="Verdana" panose="020B0604030504040204" pitchFamily="34" charset="0"/>
                <a:ea typeface="Verdana" panose="020B0604030504040204" pitchFamily="34" charset="0"/>
                <a:cs typeface="Verdana" panose="020B0604030504040204" pitchFamily="34" charset="0"/>
              </a:rPr>
              <a:t> 		Voorlezen en lezen </a:t>
            </a:r>
            <a:endParaRPr lang="nl-BE" b="1" dirty="0">
              <a:latin typeface="Verdana" panose="020B0604030504040204" pitchFamily="34" charset="0"/>
              <a:ea typeface="Verdana" panose="020B0604030504040204" pitchFamily="34" charset="0"/>
              <a:cs typeface="Verdana" panose="020B0604030504040204" pitchFamily="34" charset="0"/>
            </a:endParaRPr>
          </a:p>
        </p:txBody>
      </p:sp>
      <p:sp>
        <p:nvSpPr>
          <p:cNvPr id="3" name="Tijdelijke aanduiding voor inhoud 2"/>
          <p:cNvSpPr>
            <a:spLocks noGrp="1"/>
          </p:cNvSpPr>
          <p:nvPr>
            <p:ph idx="1"/>
          </p:nvPr>
        </p:nvSpPr>
        <p:spPr/>
        <p:txBody>
          <a:bodyPr>
            <a:normAutofit/>
          </a:bodyPr>
          <a:lstStyle/>
          <a:p>
            <a:pPr marL="0" indent="0">
              <a:buNone/>
            </a:pPr>
            <a:r>
              <a:rPr lang="nl-BE" sz="2400" dirty="0" smtClean="0"/>
              <a:t>Taal </a:t>
            </a:r>
            <a:r>
              <a:rPr lang="nl-BE" sz="2400" dirty="0"/>
              <a:t>is een belangrijk mechanisme in het ontwikkelen van zelfcontrole. </a:t>
            </a:r>
            <a:r>
              <a:rPr lang="nl-BE" sz="2400" dirty="0" smtClean="0"/>
              <a:t>Een peuter die zijn zin niet krijgt, zal beginnen te huilen of zich op de grond gooien omdat hij geen ander middel heeft om zijn frustratie te uiten. Maar eenmaal hij 'stomme mama' kan zeggen, hoeft hij niet langer wild om zich heen te schoppen om duidelijk te maken dat hij boos is. Met andere woorden: we gebruiken taal om onze emoties op een aanvaardbare manier tot uiting te brengen en onze frustraties te kanaliseren.</a:t>
            </a:r>
            <a:br>
              <a:rPr lang="nl-BE" sz="2400" dirty="0" smtClean="0"/>
            </a:br>
            <a:r>
              <a:rPr lang="nl-BE" sz="2400" dirty="0" smtClean="0"/>
              <a:t>Als je weet dat agressief gedrag vaak een gevolg is van opgekropte frustraties, spreekt het voor zich dat taalvaardigheid een preventieve rol kan spelen. En die taalvaardigheid kan je dus aanscherpen door voor te lezen.</a:t>
            </a:r>
          </a:p>
          <a:p>
            <a:pPr marL="0" indent="0">
              <a:buNone/>
            </a:pPr>
            <a:r>
              <a:rPr lang="nl-BE" sz="2400" i="1" dirty="0" smtClean="0"/>
              <a:t>Lieve </a:t>
            </a:r>
            <a:r>
              <a:rPr lang="nl-BE" sz="2400" i="1" dirty="0"/>
              <a:t>S</a:t>
            </a:r>
            <a:r>
              <a:rPr lang="nl-BE" sz="2400" i="1" dirty="0" smtClean="0"/>
              <a:t>winnen (kinderpsychiater)</a:t>
            </a:r>
            <a:endParaRPr lang="nl-BE" sz="2400" i="1" dirty="0"/>
          </a:p>
        </p:txBody>
      </p:sp>
    </p:spTree>
    <p:extLst>
      <p:ext uri="{BB962C8B-B14F-4D97-AF65-F5344CB8AC3E}">
        <p14:creationId xmlns:p14="http://schemas.microsoft.com/office/powerpoint/2010/main" val="326292327"/>
      </p:ext>
    </p:extLst>
  </p:cSld>
  <p:clrMapOvr>
    <a:masterClrMapping/>
  </p:clrMapOvr>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TotalTime>
  <Words>339</Words>
  <Application>Microsoft Office PowerPoint</Application>
  <PresentationFormat>Breedbeeld</PresentationFormat>
  <Paragraphs>24</Paragraphs>
  <Slides>13</Slides>
  <Notes>0</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13</vt:i4>
      </vt:variant>
    </vt:vector>
  </HeadingPairs>
  <TitlesOfParts>
    <vt:vector size="18" baseType="lpstr">
      <vt:lpstr>Arial</vt:lpstr>
      <vt:lpstr>Calibri</vt:lpstr>
      <vt:lpstr>Calibri Light</vt:lpstr>
      <vt:lpstr>Verdana</vt:lpstr>
      <vt:lpstr>Kantoorthema</vt:lpstr>
      <vt:lpstr>Geheimen in prentenboeken</vt:lpstr>
      <vt:lpstr>   Leesplezier</vt:lpstr>
      <vt:lpstr>   Leesplezier</vt:lpstr>
      <vt:lpstr>   Leesplezier</vt:lpstr>
      <vt:lpstr>          Leestroost</vt:lpstr>
      <vt:lpstr>               Leestroost</vt:lpstr>
      <vt:lpstr>   Leestroost</vt:lpstr>
      <vt:lpstr>     Leestroost</vt:lpstr>
      <vt:lpstr> Kijk eens door een andere bril!</vt:lpstr>
      <vt:lpstr>  Marshmallowtest</vt:lpstr>
      <vt:lpstr> Zelfcontrole/zelfbeheersing</vt:lpstr>
      <vt:lpstr> Vier principes van zelfcontrole </vt:lpstr>
      <vt:lpstr>   Voorlezen en lezen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Leesplezier en leestroost!</dc:title>
  <dc:creator>Danielle Daniels</dc:creator>
  <cp:lastModifiedBy>Danielle Daniels</cp:lastModifiedBy>
  <cp:revision>28</cp:revision>
  <dcterms:created xsi:type="dcterms:W3CDTF">2015-09-24T14:52:22Z</dcterms:created>
  <dcterms:modified xsi:type="dcterms:W3CDTF">2015-10-28T19:57:45Z</dcterms:modified>
</cp:coreProperties>
</file>