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 id="2147483707" r:id="rId2"/>
    <p:sldMasterId id="2147483727" r:id="rId3"/>
  </p:sldMasterIdLst>
  <p:notesMasterIdLst>
    <p:notesMasterId r:id="rId40"/>
  </p:notesMasterIdLst>
  <p:handoutMasterIdLst>
    <p:handoutMasterId r:id="rId41"/>
  </p:handoutMasterIdLst>
  <p:sldIdLst>
    <p:sldId id="354" r:id="rId4"/>
    <p:sldId id="369" r:id="rId5"/>
    <p:sldId id="370" r:id="rId6"/>
    <p:sldId id="332" r:id="rId7"/>
    <p:sldId id="333" r:id="rId8"/>
    <p:sldId id="334" r:id="rId9"/>
    <p:sldId id="335" r:id="rId10"/>
    <p:sldId id="336" r:id="rId11"/>
    <p:sldId id="338" r:id="rId12"/>
    <p:sldId id="339" r:id="rId13"/>
    <p:sldId id="340" r:id="rId14"/>
    <p:sldId id="341" r:id="rId15"/>
    <p:sldId id="342" r:id="rId16"/>
    <p:sldId id="343" r:id="rId17"/>
    <p:sldId id="344" r:id="rId18"/>
    <p:sldId id="345" r:id="rId19"/>
    <p:sldId id="346" r:id="rId20"/>
    <p:sldId id="347" r:id="rId21"/>
    <p:sldId id="348" r:id="rId22"/>
    <p:sldId id="372" r:id="rId23"/>
    <p:sldId id="371" r:id="rId24"/>
    <p:sldId id="349" r:id="rId25"/>
    <p:sldId id="350" r:id="rId26"/>
    <p:sldId id="356" r:id="rId27"/>
    <p:sldId id="358" r:id="rId28"/>
    <p:sldId id="360" r:id="rId29"/>
    <p:sldId id="359" r:id="rId30"/>
    <p:sldId id="357" r:id="rId31"/>
    <p:sldId id="363" r:id="rId32"/>
    <p:sldId id="361" r:id="rId33"/>
    <p:sldId id="373" r:id="rId34"/>
    <p:sldId id="365" r:id="rId35"/>
    <p:sldId id="366" r:id="rId36"/>
    <p:sldId id="368" r:id="rId37"/>
    <p:sldId id="367" r:id="rId38"/>
    <p:sldId id="364" r:id="rId39"/>
  </p:sldIdLst>
  <p:sldSz cx="9144000" cy="6858000" type="screen4x3"/>
  <p:notesSz cx="6669088" cy="98679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08"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FF6600"/>
    <a:srgbClr val="990599"/>
    <a:srgbClr val="F8D088"/>
    <a:srgbClr val="010000"/>
    <a:srgbClr val="3520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p:cViewPr varScale="1">
        <p:scale>
          <a:sx n="89" d="100"/>
          <a:sy n="89" d="100"/>
        </p:scale>
        <p:origin x="1080" y="96"/>
      </p:cViewPr>
      <p:guideLst>
        <p:guide orient="horz" pos="2160"/>
        <p:guide pos="2880"/>
      </p:guideLst>
    </p:cSldViewPr>
  </p:slideViewPr>
  <p:notesTextViewPr>
    <p:cViewPr>
      <p:scale>
        <a:sx n="1" d="1"/>
        <a:sy n="1" d="1"/>
      </p:scale>
      <p:origin x="0" y="0"/>
    </p:cViewPr>
  </p:notesTextViewPr>
  <p:notesViewPr>
    <p:cSldViewPr>
      <p:cViewPr varScale="1">
        <p:scale>
          <a:sx n="85" d="100"/>
          <a:sy n="85" d="100"/>
        </p:scale>
        <p:origin x="-3774" y="-96"/>
      </p:cViewPr>
      <p:guideLst>
        <p:guide orient="horz" pos="3108"/>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889938" cy="493395"/>
          </a:xfrm>
          <a:prstGeom prst="rect">
            <a:avLst/>
          </a:prstGeom>
        </p:spPr>
        <p:txBody>
          <a:bodyPr vert="horz" lIns="90407" tIns="45203" rIns="90407" bIns="45203" rtlCol="0"/>
          <a:lstStyle>
            <a:lvl1pPr algn="l">
              <a:defRPr sz="1200"/>
            </a:lvl1pPr>
          </a:lstStyle>
          <a:p>
            <a:endParaRPr lang="nl-BE"/>
          </a:p>
        </p:txBody>
      </p:sp>
      <p:sp>
        <p:nvSpPr>
          <p:cNvPr id="3" name="Tijdelijke aanduiding voor datum 2"/>
          <p:cNvSpPr>
            <a:spLocks noGrp="1"/>
          </p:cNvSpPr>
          <p:nvPr>
            <p:ph type="dt" sz="quarter" idx="1"/>
          </p:nvPr>
        </p:nvSpPr>
        <p:spPr>
          <a:xfrm>
            <a:off x="3777607" y="0"/>
            <a:ext cx="2889938" cy="493395"/>
          </a:xfrm>
          <a:prstGeom prst="rect">
            <a:avLst/>
          </a:prstGeom>
        </p:spPr>
        <p:txBody>
          <a:bodyPr vert="horz" lIns="90407" tIns="45203" rIns="90407" bIns="45203" rtlCol="0"/>
          <a:lstStyle>
            <a:lvl1pPr algn="r">
              <a:defRPr sz="1200"/>
            </a:lvl1pPr>
          </a:lstStyle>
          <a:p>
            <a:endParaRPr lang="nl-BE"/>
          </a:p>
        </p:txBody>
      </p:sp>
      <p:sp>
        <p:nvSpPr>
          <p:cNvPr id="4" name="Tijdelijke aanduiding voor voettekst 3"/>
          <p:cNvSpPr>
            <a:spLocks noGrp="1"/>
          </p:cNvSpPr>
          <p:nvPr>
            <p:ph type="ftr" sz="quarter" idx="2"/>
          </p:nvPr>
        </p:nvSpPr>
        <p:spPr>
          <a:xfrm>
            <a:off x="0" y="9372792"/>
            <a:ext cx="2889938" cy="493395"/>
          </a:xfrm>
          <a:prstGeom prst="rect">
            <a:avLst/>
          </a:prstGeom>
        </p:spPr>
        <p:txBody>
          <a:bodyPr vert="horz" lIns="90407" tIns="45203" rIns="90407" bIns="45203" rtlCol="0" anchor="b"/>
          <a:lstStyle>
            <a:lvl1pPr algn="l">
              <a:defRPr sz="1200"/>
            </a:lvl1pPr>
          </a:lstStyle>
          <a:p>
            <a:endParaRPr lang="nl-BE" dirty="0"/>
          </a:p>
        </p:txBody>
      </p:sp>
      <p:sp>
        <p:nvSpPr>
          <p:cNvPr id="5" name="Tijdelijke aanduiding voor dianummer 4"/>
          <p:cNvSpPr>
            <a:spLocks noGrp="1"/>
          </p:cNvSpPr>
          <p:nvPr>
            <p:ph type="sldNum" sz="quarter" idx="3"/>
          </p:nvPr>
        </p:nvSpPr>
        <p:spPr>
          <a:xfrm>
            <a:off x="3777607" y="9372792"/>
            <a:ext cx="2889938" cy="493395"/>
          </a:xfrm>
          <a:prstGeom prst="rect">
            <a:avLst/>
          </a:prstGeom>
        </p:spPr>
        <p:txBody>
          <a:bodyPr vert="horz" lIns="90407" tIns="45203" rIns="90407" bIns="45203" rtlCol="0" anchor="b"/>
          <a:lstStyle>
            <a:lvl1pPr algn="r">
              <a:defRPr sz="1200"/>
            </a:lvl1pPr>
          </a:lstStyle>
          <a:p>
            <a:fld id="{867658F5-B6A6-40FF-8421-58EF00377219}" type="slidenum">
              <a:rPr lang="nl-BE" smtClean="0"/>
              <a:t>‹nr.›</a:t>
            </a:fld>
            <a:endParaRPr lang="nl-BE"/>
          </a:p>
        </p:txBody>
      </p:sp>
    </p:spTree>
    <p:extLst>
      <p:ext uri="{BB962C8B-B14F-4D97-AF65-F5344CB8AC3E}">
        <p14:creationId xmlns:p14="http://schemas.microsoft.com/office/powerpoint/2010/main" val="539560431"/>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889938" cy="493395"/>
          </a:xfrm>
          <a:prstGeom prst="rect">
            <a:avLst/>
          </a:prstGeom>
        </p:spPr>
        <p:txBody>
          <a:bodyPr vert="horz" lIns="90407" tIns="45203" rIns="90407" bIns="45203" rtlCol="0"/>
          <a:lstStyle>
            <a:lvl1pPr algn="l">
              <a:defRPr sz="1200"/>
            </a:lvl1pPr>
          </a:lstStyle>
          <a:p>
            <a:endParaRPr lang="nl-BE"/>
          </a:p>
        </p:txBody>
      </p:sp>
      <p:sp>
        <p:nvSpPr>
          <p:cNvPr id="3" name="Tijdelijke aanduiding voor datum 2"/>
          <p:cNvSpPr>
            <a:spLocks noGrp="1"/>
          </p:cNvSpPr>
          <p:nvPr>
            <p:ph type="dt" idx="1"/>
          </p:nvPr>
        </p:nvSpPr>
        <p:spPr>
          <a:xfrm>
            <a:off x="3777607" y="0"/>
            <a:ext cx="2889938" cy="493395"/>
          </a:xfrm>
          <a:prstGeom prst="rect">
            <a:avLst/>
          </a:prstGeom>
        </p:spPr>
        <p:txBody>
          <a:bodyPr vert="horz" lIns="90407" tIns="45203" rIns="90407" bIns="45203" rtlCol="0"/>
          <a:lstStyle>
            <a:lvl1pPr algn="r">
              <a:defRPr sz="1200"/>
            </a:lvl1pPr>
          </a:lstStyle>
          <a:p>
            <a:endParaRPr lang="nl-BE"/>
          </a:p>
        </p:txBody>
      </p:sp>
      <p:sp>
        <p:nvSpPr>
          <p:cNvPr id="4" name="Tijdelijke aanduiding voor dia-afbeelding 3"/>
          <p:cNvSpPr>
            <a:spLocks noGrp="1" noRot="1" noChangeAspect="1"/>
          </p:cNvSpPr>
          <p:nvPr>
            <p:ph type="sldImg" idx="2"/>
          </p:nvPr>
        </p:nvSpPr>
        <p:spPr>
          <a:xfrm>
            <a:off x="868363" y="739775"/>
            <a:ext cx="4932362" cy="3700463"/>
          </a:xfrm>
          <a:prstGeom prst="rect">
            <a:avLst/>
          </a:prstGeom>
          <a:noFill/>
          <a:ln w="12700">
            <a:solidFill>
              <a:prstClr val="black"/>
            </a:solidFill>
          </a:ln>
        </p:spPr>
        <p:txBody>
          <a:bodyPr vert="horz" lIns="90407" tIns="45203" rIns="90407" bIns="45203" rtlCol="0" anchor="ctr"/>
          <a:lstStyle/>
          <a:p>
            <a:endParaRPr lang="nl-BE"/>
          </a:p>
        </p:txBody>
      </p:sp>
      <p:sp>
        <p:nvSpPr>
          <p:cNvPr id="5" name="Tijdelijke aanduiding voor notities 4"/>
          <p:cNvSpPr>
            <a:spLocks noGrp="1"/>
          </p:cNvSpPr>
          <p:nvPr>
            <p:ph type="body" sz="quarter" idx="3"/>
          </p:nvPr>
        </p:nvSpPr>
        <p:spPr>
          <a:xfrm>
            <a:off x="666909" y="4687253"/>
            <a:ext cx="5335270" cy="4440555"/>
          </a:xfrm>
          <a:prstGeom prst="rect">
            <a:avLst/>
          </a:prstGeom>
        </p:spPr>
        <p:txBody>
          <a:bodyPr vert="horz" lIns="90407" tIns="45203" rIns="90407" bIns="45203"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9372792"/>
            <a:ext cx="2889938" cy="493395"/>
          </a:xfrm>
          <a:prstGeom prst="rect">
            <a:avLst/>
          </a:prstGeom>
        </p:spPr>
        <p:txBody>
          <a:bodyPr vert="horz" lIns="90407" tIns="45203" rIns="90407" bIns="45203"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777607" y="9372792"/>
            <a:ext cx="2889938" cy="493395"/>
          </a:xfrm>
          <a:prstGeom prst="rect">
            <a:avLst/>
          </a:prstGeom>
        </p:spPr>
        <p:txBody>
          <a:bodyPr vert="horz" lIns="90407" tIns="45203" rIns="90407" bIns="45203" rtlCol="0" anchor="b"/>
          <a:lstStyle>
            <a:lvl1pPr algn="r">
              <a:defRPr sz="1200"/>
            </a:lvl1pPr>
          </a:lstStyle>
          <a:p>
            <a:fld id="{94B5155E-4972-4CE7-B1DF-77F91BF7334B}" type="slidenum">
              <a:rPr lang="nl-BE" smtClean="0"/>
              <a:t>‹nr.›</a:t>
            </a:fld>
            <a:endParaRPr lang="nl-BE"/>
          </a:p>
        </p:txBody>
      </p:sp>
    </p:spTree>
    <p:extLst>
      <p:ext uri="{BB962C8B-B14F-4D97-AF65-F5344CB8AC3E}">
        <p14:creationId xmlns:p14="http://schemas.microsoft.com/office/powerpoint/2010/main" val="2315742096"/>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7" name="Tijdelijke aanduiding voor dianummer 6"/>
          <p:cNvSpPr>
            <a:spLocks noGrp="1"/>
          </p:cNvSpPr>
          <p:nvPr>
            <p:ph type="sldNum" sz="quarter" idx="13"/>
          </p:nvPr>
        </p:nvSpPr>
        <p:spPr/>
        <p:txBody>
          <a:bodyPr/>
          <a:lstStyle/>
          <a:p>
            <a:fld id="{94B5155E-4972-4CE7-B1DF-77F91BF7334B}" type="slidenum">
              <a:rPr lang="nl-BE" smtClean="0"/>
              <a:t>1</a:t>
            </a:fld>
            <a:endParaRPr lang="nl-BE"/>
          </a:p>
        </p:txBody>
      </p:sp>
      <p:sp>
        <p:nvSpPr>
          <p:cNvPr id="5" name="Tijdelijke aanduiding voor voettekst 4"/>
          <p:cNvSpPr>
            <a:spLocks noGrp="1"/>
          </p:cNvSpPr>
          <p:nvPr>
            <p:ph type="ftr" sz="quarter" idx="14"/>
          </p:nvPr>
        </p:nvSpPr>
        <p:spPr/>
        <p:txBody>
          <a:bodyPr/>
          <a:lstStyle/>
          <a:p>
            <a:endParaRPr lang="nl-BE"/>
          </a:p>
        </p:txBody>
      </p:sp>
    </p:spTree>
    <p:extLst>
      <p:ext uri="{BB962C8B-B14F-4D97-AF65-F5344CB8AC3E}">
        <p14:creationId xmlns:p14="http://schemas.microsoft.com/office/powerpoint/2010/main" val="31056919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a:t>
            </a:fld>
            <a:endParaRPr lang="nl-BE"/>
          </a:p>
        </p:txBody>
      </p:sp>
    </p:spTree>
    <p:extLst>
      <p:ext uri="{BB962C8B-B14F-4D97-AF65-F5344CB8AC3E}">
        <p14:creationId xmlns:p14="http://schemas.microsoft.com/office/powerpoint/2010/main" val="2137040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3</a:t>
            </a:fld>
            <a:endParaRPr lang="nl-BE"/>
          </a:p>
        </p:txBody>
      </p:sp>
    </p:spTree>
    <p:extLst>
      <p:ext uri="{BB962C8B-B14F-4D97-AF65-F5344CB8AC3E}">
        <p14:creationId xmlns:p14="http://schemas.microsoft.com/office/powerpoint/2010/main" val="2199050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4</a:t>
            </a:fld>
            <a:endParaRPr lang="nl-BE"/>
          </a:p>
        </p:txBody>
      </p:sp>
      <p:sp>
        <p:nvSpPr>
          <p:cNvPr id="6" name="Tijdelijke aanduiding voor voettekst 5"/>
          <p:cNvSpPr>
            <a:spLocks noGrp="1"/>
          </p:cNvSpPr>
          <p:nvPr>
            <p:ph type="ftr" sz="quarter" idx="12"/>
          </p:nvPr>
        </p:nvSpPr>
        <p:spPr/>
        <p:txBody>
          <a:bodyPr/>
          <a:lstStyle/>
          <a:p>
            <a:endParaRPr lang="nl-BE"/>
          </a:p>
        </p:txBody>
      </p:sp>
    </p:spTree>
    <p:extLst>
      <p:ext uri="{BB962C8B-B14F-4D97-AF65-F5344CB8AC3E}">
        <p14:creationId xmlns:p14="http://schemas.microsoft.com/office/powerpoint/2010/main" val="1838160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5</a:t>
            </a:fld>
            <a:endParaRPr lang="nl-BE"/>
          </a:p>
        </p:txBody>
      </p:sp>
    </p:spTree>
    <p:extLst>
      <p:ext uri="{BB962C8B-B14F-4D97-AF65-F5344CB8AC3E}">
        <p14:creationId xmlns:p14="http://schemas.microsoft.com/office/powerpoint/2010/main" val="10445632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6</a:t>
            </a:fld>
            <a:endParaRPr lang="nl-BE"/>
          </a:p>
        </p:txBody>
      </p:sp>
    </p:spTree>
    <p:extLst>
      <p:ext uri="{BB962C8B-B14F-4D97-AF65-F5344CB8AC3E}">
        <p14:creationId xmlns:p14="http://schemas.microsoft.com/office/powerpoint/2010/main" val="1091824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7</a:t>
            </a:fld>
            <a:endParaRPr lang="nl-BE"/>
          </a:p>
        </p:txBody>
      </p:sp>
    </p:spTree>
    <p:extLst>
      <p:ext uri="{BB962C8B-B14F-4D97-AF65-F5344CB8AC3E}">
        <p14:creationId xmlns:p14="http://schemas.microsoft.com/office/powerpoint/2010/main" val="41606368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8</a:t>
            </a:fld>
            <a:endParaRPr lang="nl-BE"/>
          </a:p>
        </p:txBody>
      </p:sp>
    </p:spTree>
    <p:extLst>
      <p:ext uri="{BB962C8B-B14F-4D97-AF65-F5344CB8AC3E}">
        <p14:creationId xmlns:p14="http://schemas.microsoft.com/office/powerpoint/2010/main" val="29413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9</a:t>
            </a:fld>
            <a:endParaRPr lang="nl-BE"/>
          </a:p>
        </p:txBody>
      </p:sp>
    </p:spTree>
    <p:extLst>
      <p:ext uri="{BB962C8B-B14F-4D97-AF65-F5344CB8AC3E}">
        <p14:creationId xmlns:p14="http://schemas.microsoft.com/office/powerpoint/2010/main" val="19765110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10</a:t>
            </a:fld>
            <a:endParaRPr lang="nl-BE"/>
          </a:p>
        </p:txBody>
      </p:sp>
    </p:spTree>
    <p:extLst>
      <p:ext uri="{BB962C8B-B14F-4D97-AF65-F5344CB8AC3E}">
        <p14:creationId xmlns:p14="http://schemas.microsoft.com/office/powerpoint/2010/main" val="24171137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11</a:t>
            </a:fld>
            <a:endParaRPr lang="nl-BE"/>
          </a:p>
        </p:txBody>
      </p:sp>
    </p:spTree>
    <p:extLst>
      <p:ext uri="{BB962C8B-B14F-4D97-AF65-F5344CB8AC3E}">
        <p14:creationId xmlns:p14="http://schemas.microsoft.com/office/powerpoint/2010/main" val="22798026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12</a:t>
            </a:fld>
            <a:endParaRPr lang="nl-BE"/>
          </a:p>
        </p:txBody>
      </p:sp>
    </p:spTree>
    <p:extLst>
      <p:ext uri="{BB962C8B-B14F-4D97-AF65-F5344CB8AC3E}">
        <p14:creationId xmlns:p14="http://schemas.microsoft.com/office/powerpoint/2010/main" val="30554667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13</a:t>
            </a:fld>
            <a:endParaRPr lang="nl-BE"/>
          </a:p>
        </p:txBody>
      </p:sp>
    </p:spTree>
    <p:extLst>
      <p:ext uri="{BB962C8B-B14F-4D97-AF65-F5344CB8AC3E}">
        <p14:creationId xmlns:p14="http://schemas.microsoft.com/office/powerpoint/2010/main" val="24188949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14</a:t>
            </a:fld>
            <a:endParaRPr lang="nl-BE"/>
          </a:p>
        </p:txBody>
      </p:sp>
    </p:spTree>
    <p:extLst>
      <p:ext uri="{BB962C8B-B14F-4D97-AF65-F5344CB8AC3E}">
        <p14:creationId xmlns:p14="http://schemas.microsoft.com/office/powerpoint/2010/main" val="1757542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15</a:t>
            </a:fld>
            <a:endParaRPr lang="nl-BE"/>
          </a:p>
        </p:txBody>
      </p:sp>
    </p:spTree>
    <p:extLst>
      <p:ext uri="{BB962C8B-B14F-4D97-AF65-F5344CB8AC3E}">
        <p14:creationId xmlns:p14="http://schemas.microsoft.com/office/powerpoint/2010/main" val="27773167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16</a:t>
            </a:fld>
            <a:endParaRPr lang="nl-BE"/>
          </a:p>
        </p:txBody>
      </p:sp>
    </p:spTree>
    <p:extLst>
      <p:ext uri="{BB962C8B-B14F-4D97-AF65-F5344CB8AC3E}">
        <p14:creationId xmlns:p14="http://schemas.microsoft.com/office/powerpoint/2010/main" val="25896768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17</a:t>
            </a:fld>
            <a:endParaRPr lang="nl-BE"/>
          </a:p>
        </p:txBody>
      </p:sp>
    </p:spTree>
    <p:extLst>
      <p:ext uri="{BB962C8B-B14F-4D97-AF65-F5344CB8AC3E}">
        <p14:creationId xmlns:p14="http://schemas.microsoft.com/office/powerpoint/2010/main" val="3701651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18</a:t>
            </a:fld>
            <a:endParaRPr lang="nl-BE"/>
          </a:p>
        </p:txBody>
      </p:sp>
    </p:spTree>
    <p:extLst>
      <p:ext uri="{BB962C8B-B14F-4D97-AF65-F5344CB8AC3E}">
        <p14:creationId xmlns:p14="http://schemas.microsoft.com/office/powerpoint/2010/main" val="31808278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19</a:t>
            </a:fld>
            <a:endParaRPr lang="nl-BE"/>
          </a:p>
        </p:txBody>
      </p:sp>
    </p:spTree>
    <p:extLst>
      <p:ext uri="{BB962C8B-B14F-4D97-AF65-F5344CB8AC3E}">
        <p14:creationId xmlns:p14="http://schemas.microsoft.com/office/powerpoint/2010/main" val="4320230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20</a:t>
            </a:fld>
            <a:endParaRPr lang="nl-BE"/>
          </a:p>
        </p:txBody>
      </p:sp>
    </p:spTree>
    <p:extLst>
      <p:ext uri="{BB962C8B-B14F-4D97-AF65-F5344CB8AC3E}">
        <p14:creationId xmlns:p14="http://schemas.microsoft.com/office/powerpoint/2010/main" val="2349303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21</a:t>
            </a:fld>
            <a:endParaRPr lang="nl-BE"/>
          </a:p>
        </p:txBody>
      </p:sp>
    </p:spTree>
    <p:extLst>
      <p:ext uri="{BB962C8B-B14F-4D97-AF65-F5344CB8AC3E}">
        <p14:creationId xmlns:p14="http://schemas.microsoft.com/office/powerpoint/2010/main" val="3906381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22</a:t>
            </a:fld>
            <a:endParaRPr lang="nl-BE"/>
          </a:p>
        </p:txBody>
      </p:sp>
    </p:spTree>
    <p:extLst>
      <p:ext uri="{BB962C8B-B14F-4D97-AF65-F5344CB8AC3E}">
        <p14:creationId xmlns:p14="http://schemas.microsoft.com/office/powerpoint/2010/main" val="30731488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23</a:t>
            </a:fld>
            <a:endParaRPr lang="nl-BE"/>
          </a:p>
        </p:txBody>
      </p:sp>
    </p:spTree>
    <p:extLst>
      <p:ext uri="{BB962C8B-B14F-4D97-AF65-F5344CB8AC3E}">
        <p14:creationId xmlns:p14="http://schemas.microsoft.com/office/powerpoint/2010/main" val="14551345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24</a:t>
            </a:fld>
            <a:endParaRPr lang="nl-BE"/>
          </a:p>
        </p:txBody>
      </p:sp>
    </p:spTree>
    <p:extLst>
      <p:ext uri="{BB962C8B-B14F-4D97-AF65-F5344CB8AC3E}">
        <p14:creationId xmlns:p14="http://schemas.microsoft.com/office/powerpoint/2010/main" val="13888901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25</a:t>
            </a:fld>
            <a:endParaRPr lang="nl-BE"/>
          </a:p>
        </p:txBody>
      </p:sp>
    </p:spTree>
    <p:extLst>
      <p:ext uri="{BB962C8B-B14F-4D97-AF65-F5344CB8AC3E}">
        <p14:creationId xmlns:p14="http://schemas.microsoft.com/office/powerpoint/2010/main" val="4583795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26</a:t>
            </a:fld>
            <a:endParaRPr lang="nl-BE"/>
          </a:p>
        </p:txBody>
      </p:sp>
    </p:spTree>
    <p:extLst>
      <p:ext uri="{BB962C8B-B14F-4D97-AF65-F5344CB8AC3E}">
        <p14:creationId xmlns:p14="http://schemas.microsoft.com/office/powerpoint/2010/main" val="39923352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27</a:t>
            </a:fld>
            <a:endParaRPr lang="nl-BE"/>
          </a:p>
        </p:txBody>
      </p:sp>
    </p:spTree>
    <p:extLst>
      <p:ext uri="{BB962C8B-B14F-4D97-AF65-F5344CB8AC3E}">
        <p14:creationId xmlns:p14="http://schemas.microsoft.com/office/powerpoint/2010/main" val="3109780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28</a:t>
            </a:fld>
            <a:endParaRPr lang="nl-BE"/>
          </a:p>
        </p:txBody>
      </p:sp>
    </p:spTree>
    <p:extLst>
      <p:ext uri="{BB962C8B-B14F-4D97-AF65-F5344CB8AC3E}">
        <p14:creationId xmlns:p14="http://schemas.microsoft.com/office/powerpoint/2010/main" val="23897555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29</a:t>
            </a:fld>
            <a:endParaRPr lang="nl-BE"/>
          </a:p>
        </p:txBody>
      </p:sp>
    </p:spTree>
    <p:extLst>
      <p:ext uri="{BB962C8B-B14F-4D97-AF65-F5344CB8AC3E}">
        <p14:creationId xmlns:p14="http://schemas.microsoft.com/office/powerpoint/2010/main" val="19510746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30</a:t>
            </a:fld>
            <a:endParaRPr lang="nl-BE"/>
          </a:p>
        </p:txBody>
      </p:sp>
    </p:spTree>
    <p:extLst>
      <p:ext uri="{BB962C8B-B14F-4D97-AF65-F5344CB8AC3E}">
        <p14:creationId xmlns:p14="http://schemas.microsoft.com/office/powerpoint/2010/main" val="6633525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31</a:t>
            </a:fld>
            <a:endParaRPr lang="nl-BE"/>
          </a:p>
        </p:txBody>
      </p:sp>
    </p:spTree>
    <p:extLst>
      <p:ext uri="{BB962C8B-B14F-4D97-AF65-F5344CB8AC3E}">
        <p14:creationId xmlns:p14="http://schemas.microsoft.com/office/powerpoint/2010/main" val="37885292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32</a:t>
            </a:fld>
            <a:endParaRPr lang="nl-BE"/>
          </a:p>
        </p:txBody>
      </p:sp>
    </p:spTree>
    <p:extLst>
      <p:ext uri="{BB962C8B-B14F-4D97-AF65-F5344CB8AC3E}">
        <p14:creationId xmlns:p14="http://schemas.microsoft.com/office/powerpoint/2010/main" val="3944757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33</a:t>
            </a:fld>
            <a:endParaRPr lang="nl-BE"/>
          </a:p>
        </p:txBody>
      </p:sp>
    </p:spTree>
    <p:extLst>
      <p:ext uri="{BB962C8B-B14F-4D97-AF65-F5344CB8AC3E}">
        <p14:creationId xmlns:p14="http://schemas.microsoft.com/office/powerpoint/2010/main" val="376361957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34</a:t>
            </a:fld>
            <a:endParaRPr lang="nl-BE"/>
          </a:p>
        </p:txBody>
      </p:sp>
    </p:spTree>
    <p:extLst>
      <p:ext uri="{BB962C8B-B14F-4D97-AF65-F5344CB8AC3E}">
        <p14:creationId xmlns:p14="http://schemas.microsoft.com/office/powerpoint/2010/main" val="14444293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35</a:t>
            </a:fld>
            <a:endParaRPr lang="nl-BE"/>
          </a:p>
        </p:txBody>
      </p:sp>
    </p:spTree>
    <p:extLst>
      <p:ext uri="{BB962C8B-B14F-4D97-AF65-F5344CB8AC3E}">
        <p14:creationId xmlns:p14="http://schemas.microsoft.com/office/powerpoint/2010/main" val="33939547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fr-FR"/>
          </a:p>
        </p:txBody>
      </p:sp>
      <p:sp>
        <p:nvSpPr>
          <p:cNvPr id="4" name="Tijdelijke aanduiding voor voettekst 3"/>
          <p:cNvSpPr>
            <a:spLocks noGrp="1"/>
          </p:cNvSpPr>
          <p:nvPr>
            <p:ph type="ftr" sz="quarter" idx="10"/>
          </p:nvPr>
        </p:nvSpPr>
        <p:spPr/>
        <p:txBody>
          <a:bodyPr/>
          <a:lstStyle/>
          <a:p>
            <a:endParaRPr lang="nl-BE"/>
          </a:p>
        </p:txBody>
      </p:sp>
      <p:sp>
        <p:nvSpPr>
          <p:cNvPr id="5" name="Tijdelijke aanduiding voor dianummer 4"/>
          <p:cNvSpPr>
            <a:spLocks noGrp="1"/>
          </p:cNvSpPr>
          <p:nvPr>
            <p:ph type="sldNum" sz="quarter" idx="11"/>
          </p:nvPr>
        </p:nvSpPr>
        <p:spPr/>
        <p:txBody>
          <a:bodyPr/>
          <a:lstStyle/>
          <a:p>
            <a:fld id="{94B5155E-4972-4CE7-B1DF-77F91BF7334B}" type="slidenum">
              <a:rPr lang="nl-BE" smtClean="0"/>
              <a:t>36</a:t>
            </a:fld>
            <a:endParaRPr lang="nl-BE"/>
          </a:p>
        </p:txBody>
      </p:sp>
    </p:spTree>
    <p:extLst>
      <p:ext uri="{BB962C8B-B14F-4D97-AF65-F5344CB8AC3E}">
        <p14:creationId xmlns:p14="http://schemas.microsoft.com/office/powerpoint/2010/main" val="16958235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143000" y="1122363"/>
            <a:ext cx="6858000" cy="2387600"/>
          </a:xfrm>
        </p:spPr>
        <p:txBody>
          <a:bodyPr anchor="b"/>
          <a:lstStyle>
            <a:lvl1pPr algn="ctr">
              <a:defRPr sz="4500"/>
            </a:lvl1pPr>
          </a:lstStyle>
          <a:p>
            <a:r>
              <a:rPr lang="nl-NL"/>
              <a:t>Klik om de stijl te bewerken</a:t>
            </a:r>
            <a:endParaRPr lang="nl-BE"/>
          </a:p>
        </p:txBody>
      </p:sp>
      <p:sp>
        <p:nvSpPr>
          <p:cNvPr id="3" name="Ondertitel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nl-NL"/>
              <a:t>Klik om de ondertitelstijl van het model te bewerken</a:t>
            </a:r>
            <a:endParaRPr lang="nl-BE"/>
          </a:p>
        </p:txBody>
      </p:sp>
      <p:sp>
        <p:nvSpPr>
          <p:cNvPr id="4" name="Tijdelijke aanduiding voor datum 3"/>
          <p:cNvSpPr>
            <a:spLocks noGrp="1"/>
          </p:cNvSpPr>
          <p:nvPr>
            <p:ph type="dt" sz="half" idx="10"/>
          </p:nvPr>
        </p:nvSpPr>
        <p:spPr/>
        <p:txBody>
          <a:bodyPr/>
          <a:lstStyle/>
          <a:p>
            <a:fld id="{EEE9EC50-53CF-43A2-BA76-3C0D8975FB3E}" type="datetimeFigureOut">
              <a:rPr lang="nl-BE" smtClean="0"/>
              <a:t>7/11/2016</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936E0E98-F9D4-41C9-B856-8D89E7B816C0}" type="slidenum">
              <a:rPr lang="nl-BE" smtClean="0"/>
              <a:t>‹nr.›</a:t>
            </a:fld>
            <a:endParaRPr lang="nl-BE"/>
          </a:p>
        </p:txBody>
      </p:sp>
      <p:pic>
        <p:nvPicPr>
          <p:cNvPr id="7" name="Afbeelding 6"/>
          <p:cNvPicPr>
            <a:picLocks noChangeAspect="1"/>
          </p:cNvPicPr>
          <p:nvPr userDrawn="1"/>
        </p:nvPicPr>
        <p:blipFill rotWithShape="1">
          <a:blip r:embed="rId2">
            <a:extLst>
              <a:ext uri="{28A0092B-C50C-407E-A947-70E740481C1C}">
                <a14:useLocalDpi xmlns:a14="http://schemas.microsoft.com/office/drawing/2010/main" val="0"/>
              </a:ext>
            </a:extLst>
          </a:blip>
          <a:srcRect l="12042" b="6939"/>
          <a:stretch/>
        </p:blipFill>
        <p:spPr>
          <a:xfrm>
            <a:off x="-33486" y="-171400"/>
            <a:ext cx="5532105" cy="2333575"/>
          </a:xfrm>
          <a:prstGeom prst="rect">
            <a:avLst/>
          </a:prstGeom>
        </p:spPr>
      </p:pic>
      <p:pic>
        <p:nvPicPr>
          <p:cNvPr id="8" name="Afbeelding 7"/>
          <p:cNvPicPr>
            <a:picLocks noChangeAspect="1"/>
          </p:cNvPicPr>
          <p:nvPr userDrawn="1"/>
        </p:nvPicPr>
        <p:blipFill rotWithShape="1">
          <a:blip r:embed="rId3">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Tree>
    <p:extLst>
      <p:ext uri="{BB962C8B-B14F-4D97-AF65-F5344CB8AC3E}">
        <p14:creationId xmlns:p14="http://schemas.microsoft.com/office/powerpoint/2010/main" val="2589262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p>
            <a:fld id="{EEE9EC50-53CF-43A2-BA76-3C0D8975FB3E}" type="datetimeFigureOut">
              <a:rPr lang="nl-BE" smtClean="0"/>
              <a:t>7/11/2016</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20652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623888" y="1709739"/>
            <a:ext cx="7886700" cy="2852737"/>
          </a:xfrm>
        </p:spPr>
        <p:txBody>
          <a:bodyPr anchor="b"/>
          <a:lstStyle>
            <a:lvl1pPr>
              <a:defRPr sz="4500"/>
            </a:lvl1pPr>
          </a:lstStyle>
          <a:p>
            <a:r>
              <a:rPr lang="nl-NL"/>
              <a:t>Klik om de stijl te bewerken</a:t>
            </a:r>
            <a:endParaRPr lang="nl-BE"/>
          </a:p>
        </p:txBody>
      </p:sp>
      <p:sp>
        <p:nvSpPr>
          <p:cNvPr id="3" name="Tijdelijke aanduiding voor tekst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l-NL"/>
              <a:t>Tekststijl van het model bewerken</a:t>
            </a:r>
          </a:p>
        </p:txBody>
      </p:sp>
      <p:sp>
        <p:nvSpPr>
          <p:cNvPr id="4" name="Tijdelijke aanduiding voor datum 3"/>
          <p:cNvSpPr>
            <a:spLocks noGrp="1"/>
          </p:cNvSpPr>
          <p:nvPr>
            <p:ph type="dt" sz="half" idx="10"/>
          </p:nvPr>
        </p:nvSpPr>
        <p:spPr/>
        <p:txBody>
          <a:bodyPr/>
          <a:lstStyle/>
          <a:p>
            <a:fld id="{EEE9EC50-53CF-43A2-BA76-3C0D8975FB3E}" type="datetimeFigureOut">
              <a:rPr lang="nl-BE" smtClean="0"/>
              <a:t>7/11/2016</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2188208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inhoud 2"/>
          <p:cNvSpPr>
            <a:spLocks noGrp="1"/>
          </p:cNvSpPr>
          <p:nvPr>
            <p:ph sz="half" idx="1"/>
          </p:nvPr>
        </p:nvSpPr>
        <p:spPr>
          <a:xfrm>
            <a:off x="628650" y="1825625"/>
            <a:ext cx="38862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inhoud 3"/>
          <p:cNvSpPr>
            <a:spLocks noGrp="1"/>
          </p:cNvSpPr>
          <p:nvPr>
            <p:ph sz="half" idx="2"/>
          </p:nvPr>
        </p:nvSpPr>
        <p:spPr>
          <a:xfrm>
            <a:off x="4629150" y="1825625"/>
            <a:ext cx="3886200" cy="435133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datum 4"/>
          <p:cNvSpPr>
            <a:spLocks noGrp="1"/>
          </p:cNvSpPr>
          <p:nvPr>
            <p:ph type="dt" sz="half" idx="10"/>
          </p:nvPr>
        </p:nvSpPr>
        <p:spPr/>
        <p:txBody>
          <a:bodyPr/>
          <a:lstStyle/>
          <a:p>
            <a:fld id="{EEE9EC50-53CF-43A2-BA76-3C0D8975FB3E}" type="datetimeFigureOut">
              <a:rPr lang="nl-BE" smtClean="0"/>
              <a:t>7/11/2016</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3667836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629841" y="365126"/>
            <a:ext cx="7886700" cy="1325563"/>
          </a:xfrm>
        </p:spPr>
        <p:txBody>
          <a:bodyPr/>
          <a:lstStyle/>
          <a:p>
            <a:r>
              <a:rPr lang="nl-NL"/>
              <a:t>Klik om de stijl te bewerken</a:t>
            </a:r>
            <a:endParaRPr lang="nl-BE"/>
          </a:p>
        </p:txBody>
      </p:sp>
      <p:sp>
        <p:nvSpPr>
          <p:cNvPr id="3" name="Tijdelijke aanduiding voor tekst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nl-NL"/>
              <a:t>Tekststijl van het model bewerken</a:t>
            </a:r>
          </a:p>
        </p:txBody>
      </p:sp>
      <p:sp>
        <p:nvSpPr>
          <p:cNvPr id="4" name="Tijdelijke aanduiding voor inhoud 3"/>
          <p:cNvSpPr>
            <a:spLocks noGrp="1"/>
          </p:cNvSpPr>
          <p:nvPr>
            <p:ph sz="half" idx="2"/>
          </p:nvPr>
        </p:nvSpPr>
        <p:spPr>
          <a:xfrm>
            <a:off x="629842" y="2505075"/>
            <a:ext cx="3868340"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5" name="Tijdelijke aanduiding voor tekst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nl-NL"/>
              <a:t>Tekststijl van het model bewerken</a:t>
            </a:r>
          </a:p>
        </p:txBody>
      </p:sp>
      <p:sp>
        <p:nvSpPr>
          <p:cNvPr id="6" name="Tijdelijke aanduiding voor inhoud 5"/>
          <p:cNvSpPr>
            <a:spLocks noGrp="1"/>
          </p:cNvSpPr>
          <p:nvPr>
            <p:ph sz="quarter" idx="4"/>
          </p:nvPr>
        </p:nvSpPr>
        <p:spPr>
          <a:xfrm>
            <a:off x="4629150" y="2505075"/>
            <a:ext cx="3887391" cy="3684588"/>
          </a:xfrm>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7" name="Tijdelijke aanduiding voor datum 6"/>
          <p:cNvSpPr>
            <a:spLocks noGrp="1"/>
          </p:cNvSpPr>
          <p:nvPr>
            <p:ph type="dt" sz="half" idx="10"/>
          </p:nvPr>
        </p:nvSpPr>
        <p:spPr/>
        <p:txBody>
          <a:bodyPr/>
          <a:lstStyle/>
          <a:p>
            <a:fld id="{EEE9EC50-53CF-43A2-BA76-3C0D8975FB3E}" type="datetimeFigureOut">
              <a:rPr lang="nl-BE" smtClean="0"/>
              <a:t>7/11/2016</a:t>
            </a:fld>
            <a:endParaRPr lang="nl-BE"/>
          </a:p>
        </p:txBody>
      </p:sp>
      <p:sp>
        <p:nvSpPr>
          <p:cNvPr id="8" name="Tijdelijke aanduiding voor voettekst 7"/>
          <p:cNvSpPr>
            <a:spLocks noGrp="1"/>
          </p:cNvSpPr>
          <p:nvPr>
            <p:ph type="ftr" sz="quarter" idx="11"/>
          </p:nvPr>
        </p:nvSpPr>
        <p:spPr/>
        <p:txBody>
          <a:bodyPr/>
          <a:lstStyle/>
          <a:p>
            <a:endParaRPr lang="nl-BE"/>
          </a:p>
        </p:txBody>
      </p:sp>
      <p:sp>
        <p:nvSpPr>
          <p:cNvPr id="9" name="Tijdelijke aanduiding voor dianummer 8"/>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4268142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datum 2"/>
          <p:cNvSpPr>
            <a:spLocks noGrp="1"/>
          </p:cNvSpPr>
          <p:nvPr>
            <p:ph type="dt" sz="half" idx="10"/>
          </p:nvPr>
        </p:nvSpPr>
        <p:spPr/>
        <p:txBody>
          <a:bodyPr/>
          <a:lstStyle/>
          <a:p>
            <a:fld id="{EEE9EC50-53CF-43A2-BA76-3C0D8975FB3E}" type="datetimeFigureOut">
              <a:rPr lang="nl-BE" smtClean="0"/>
              <a:t>7/11/2016</a:t>
            </a:fld>
            <a:endParaRPr lang="nl-BE"/>
          </a:p>
        </p:txBody>
      </p:sp>
      <p:sp>
        <p:nvSpPr>
          <p:cNvPr id="4" name="Tijdelijke aanduiding voor voettekst 3"/>
          <p:cNvSpPr>
            <a:spLocks noGrp="1"/>
          </p:cNvSpPr>
          <p:nvPr>
            <p:ph type="ftr" sz="quarter" idx="11"/>
          </p:nvPr>
        </p:nvSpPr>
        <p:spPr/>
        <p:txBody>
          <a:bodyPr/>
          <a:lstStyle/>
          <a:p>
            <a:endParaRPr lang="nl-BE"/>
          </a:p>
        </p:txBody>
      </p:sp>
      <p:sp>
        <p:nvSpPr>
          <p:cNvPr id="5" name="Tijdelijke aanduiding voor dianummer 4"/>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428695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EEE9EC50-53CF-43A2-BA76-3C0D8975FB3E}" type="datetimeFigureOut">
              <a:rPr lang="nl-BE" smtClean="0"/>
              <a:t>7/11/2016</a:t>
            </a:fld>
            <a:endParaRPr lang="nl-BE"/>
          </a:p>
        </p:txBody>
      </p:sp>
      <p:sp>
        <p:nvSpPr>
          <p:cNvPr id="3" name="Tijdelijke aanduiding voor voettekst 2"/>
          <p:cNvSpPr>
            <a:spLocks noGrp="1"/>
          </p:cNvSpPr>
          <p:nvPr>
            <p:ph type="ftr" sz="quarter" idx="11"/>
          </p:nvPr>
        </p:nvSpPr>
        <p:spPr/>
        <p:txBody>
          <a:bodyPr/>
          <a:lstStyle/>
          <a:p>
            <a:endParaRPr lang="nl-BE"/>
          </a:p>
        </p:txBody>
      </p:sp>
      <p:sp>
        <p:nvSpPr>
          <p:cNvPr id="4" name="Tijdelijke aanduiding voor dianummer 3"/>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2261316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29841" y="457200"/>
            <a:ext cx="2949178" cy="1600200"/>
          </a:xfrm>
        </p:spPr>
        <p:txBody>
          <a:bodyPr anchor="b"/>
          <a:lstStyle>
            <a:lvl1pPr>
              <a:defRPr sz="2400"/>
            </a:lvl1pPr>
          </a:lstStyle>
          <a:p>
            <a:r>
              <a:rPr lang="nl-NL"/>
              <a:t>Klik om de stijl te bewerken</a:t>
            </a:r>
            <a:endParaRPr lang="nl-BE"/>
          </a:p>
        </p:txBody>
      </p:sp>
      <p:sp>
        <p:nvSpPr>
          <p:cNvPr id="3" name="Tijdelijke aanduiding voor inhoud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teks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nl-NL"/>
              <a:t>Tekststijl van het model bewerken</a:t>
            </a:r>
          </a:p>
        </p:txBody>
      </p:sp>
      <p:sp>
        <p:nvSpPr>
          <p:cNvPr id="5" name="Tijdelijke aanduiding voor datum 4"/>
          <p:cNvSpPr>
            <a:spLocks noGrp="1"/>
          </p:cNvSpPr>
          <p:nvPr>
            <p:ph type="dt" sz="half" idx="10"/>
          </p:nvPr>
        </p:nvSpPr>
        <p:spPr/>
        <p:txBody>
          <a:bodyPr/>
          <a:lstStyle/>
          <a:p>
            <a:fld id="{EEE9EC50-53CF-43A2-BA76-3C0D8975FB3E}" type="datetimeFigureOut">
              <a:rPr lang="nl-BE" smtClean="0"/>
              <a:t>7/11/2016</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541778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29841" y="457200"/>
            <a:ext cx="2949178" cy="1600200"/>
          </a:xfrm>
        </p:spPr>
        <p:txBody>
          <a:bodyPr anchor="b"/>
          <a:lstStyle>
            <a:lvl1pPr>
              <a:defRPr sz="2400"/>
            </a:lvl1pPr>
          </a:lstStyle>
          <a:p>
            <a:r>
              <a:rPr lang="nl-NL"/>
              <a:t>Klik om de stijl te bewerken</a:t>
            </a:r>
            <a:endParaRPr lang="nl-BE"/>
          </a:p>
        </p:txBody>
      </p:sp>
      <p:sp>
        <p:nvSpPr>
          <p:cNvPr id="3" name="Tijdelijke aanduiding voor afbeelding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nl-BE"/>
          </a:p>
        </p:txBody>
      </p:sp>
      <p:sp>
        <p:nvSpPr>
          <p:cNvPr id="4" name="Tijdelijke aanduiding voor teks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nl-NL"/>
              <a:t>Tekststijl van het model bewerken</a:t>
            </a:r>
          </a:p>
        </p:txBody>
      </p:sp>
      <p:sp>
        <p:nvSpPr>
          <p:cNvPr id="5" name="Tijdelijke aanduiding voor datum 4"/>
          <p:cNvSpPr>
            <a:spLocks noGrp="1"/>
          </p:cNvSpPr>
          <p:nvPr>
            <p:ph type="dt" sz="half" idx="10"/>
          </p:nvPr>
        </p:nvSpPr>
        <p:spPr/>
        <p:txBody>
          <a:bodyPr/>
          <a:lstStyle/>
          <a:p>
            <a:fld id="{EEE9EC50-53CF-43A2-BA76-3C0D8975FB3E}" type="datetimeFigureOut">
              <a:rPr lang="nl-BE" smtClean="0"/>
              <a:t>7/11/2016</a:t>
            </a:fld>
            <a:endParaRPr lang="nl-BE"/>
          </a:p>
        </p:txBody>
      </p:sp>
      <p:sp>
        <p:nvSpPr>
          <p:cNvPr id="6" name="Tijdelijke aanduiding voor voettekst 5"/>
          <p:cNvSpPr>
            <a:spLocks noGrp="1"/>
          </p:cNvSpPr>
          <p:nvPr>
            <p:ph type="ftr" sz="quarter" idx="11"/>
          </p:nvPr>
        </p:nvSpPr>
        <p:spPr/>
        <p:txBody>
          <a:bodyPr/>
          <a:lstStyle/>
          <a:p>
            <a:endParaRPr lang="nl-BE"/>
          </a:p>
        </p:txBody>
      </p:sp>
      <p:sp>
        <p:nvSpPr>
          <p:cNvPr id="7" name="Tijdelijke aanduiding voor dianummer 6"/>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1303904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p>
            <a:fld id="{EEE9EC50-53CF-43A2-BA76-3C0D8975FB3E}" type="datetimeFigureOut">
              <a:rPr lang="nl-BE" smtClean="0"/>
              <a:t>7/11/2016</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1550728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543675" y="365125"/>
            <a:ext cx="1971675" cy="5811838"/>
          </a:xfrm>
        </p:spPr>
        <p:txBody>
          <a:bodyPr vert="eaVert"/>
          <a:lstStyle/>
          <a:p>
            <a:r>
              <a:rPr lang="nl-NL"/>
              <a:t>Klik om de stijl te bewerken</a:t>
            </a:r>
            <a:endParaRPr lang="nl-BE"/>
          </a:p>
        </p:txBody>
      </p:sp>
      <p:sp>
        <p:nvSpPr>
          <p:cNvPr id="3" name="Tijdelijke aanduiding voor verticale tekst 2"/>
          <p:cNvSpPr>
            <a:spLocks noGrp="1"/>
          </p:cNvSpPr>
          <p:nvPr>
            <p:ph type="body" orient="vert" idx="1"/>
          </p:nvPr>
        </p:nvSpPr>
        <p:spPr>
          <a:xfrm>
            <a:off x="628650" y="365125"/>
            <a:ext cx="5800725" cy="5811838"/>
          </a:xfrm>
        </p:spPr>
        <p:txBody>
          <a:bodyPr vert="eaVert"/>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10"/>
          </p:nvPr>
        </p:nvSpPr>
        <p:spPr/>
        <p:txBody>
          <a:bodyPr/>
          <a:lstStyle/>
          <a:p>
            <a:fld id="{EEE9EC50-53CF-43A2-BA76-3C0D8975FB3E}" type="datetimeFigureOut">
              <a:rPr lang="nl-BE" smtClean="0"/>
              <a:t>7/11/2016</a:t>
            </a:fld>
            <a:endParaRPr lang="nl-BE"/>
          </a:p>
        </p:txBody>
      </p:sp>
      <p:sp>
        <p:nvSpPr>
          <p:cNvPr id="5" name="Tijdelijke aanduiding voor voettekst 4"/>
          <p:cNvSpPr>
            <a:spLocks noGrp="1"/>
          </p:cNvSpPr>
          <p:nvPr>
            <p:ph type="ftr" sz="quarter" idx="11"/>
          </p:nvPr>
        </p:nvSpPr>
        <p:spPr/>
        <p:txBody>
          <a:bodyPr/>
          <a:lstStyle/>
          <a:p>
            <a:endParaRPr lang="nl-BE"/>
          </a:p>
        </p:txBody>
      </p:sp>
      <p:sp>
        <p:nvSpPr>
          <p:cNvPr id="6" name="Tijdelijke aanduiding voor dianummer 5"/>
          <p:cNvSpPr>
            <a:spLocks noGrp="1"/>
          </p:cNvSpPr>
          <p:nvPr>
            <p:ph type="sldNum" sz="quarter" idx="12"/>
          </p:nvPr>
        </p:nvSpPr>
        <p:spPr/>
        <p:txBody>
          <a:bodyPr/>
          <a:lstStyle/>
          <a:p>
            <a:fld id="{936E0E98-F9D4-41C9-B856-8D89E7B816C0}" type="slidenum">
              <a:rPr lang="nl-BE" smtClean="0"/>
              <a:t>‹nr.›</a:t>
            </a:fld>
            <a:endParaRPr lang="nl-BE"/>
          </a:p>
        </p:txBody>
      </p:sp>
    </p:spTree>
    <p:extLst>
      <p:ext uri="{BB962C8B-B14F-4D97-AF65-F5344CB8AC3E}">
        <p14:creationId xmlns:p14="http://schemas.microsoft.com/office/powerpoint/2010/main" val="31444845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Afbeelding">
    <p:spTree>
      <p:nvGrpSpPr>
        <p:cNvPr id="1" name=""/>
        <p:cNvGrpSpPr/>
        <p:nvPr/>
      </p:nvGrpSpPr>
      <p:grpSpPr>
        <a:xfrm>
          <a:off x="0" y="0"/>
          <a:ext cx="0" cy="0"/>
          <a:chOff x="0" y="0"/>
          <a:chExt cx="0" cy="0"/>
        </a:xfrm>
      </p:grpSpPr>
      <p:pic>
        <p:nvPicPr>
          <p:cNvPr id="6" name="Afbeelding 5"/>
          <p:cNvPicPr>
            <a:picLocks noChangeAspect="1"/>
          </p:cNvPicPr>
          <p:nvPr userDrawn="1"/>
        </p:nvPicPr>
        <p:blipFill rotWithShape="1">
          <a:blip r:embed="rId2">
            <a:extLst>
              <a:ext uri="{28A0092B-C50C-407E-A947-70E740481C1C}">
                <a14:useLocalDpi xmlns:a14="http://schemas.microsoft.com/office/drawing/2010/main" val="0"/>
              </a:ext>
            </a:extLst>
          </a:blip>
          <a:srcRect r="11761"/>
          <a:stretch/>
        </p:blipFill>
        <p:spPr>
          <a:xfrm>
            <a:off x="2" y="0"/>
            <a:ext cx="9163048" cy="6877050"/>
          </a:xfrm>
          <a:prstGeom prst="rect">
            <a:avLst/>
          </a:prstGeom>
        </p:spPr>
      </p:pic>
      <p:pic>
        <p:nvPicPr>
          <p:cNvPr id="2" name="Afbeelding 1"/>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107504" y="3660"/>
            <a:ext cx="3332402" cy="1512168"/>
          </a:xfrm>
          <a:prstGeom prst="rect">
            <a:avLst/>
          </a:prstGeom>
        </p:spPr>
      </p:pic>
    </p:spTree>
    <p:extLst>
      <p:ext uri="{BB962C8B-B14F-4D97-AF65-F5344CB8AC3E}">
        <p14:creationId xmlns:p14="http://schemas.microsoft.com/office/powerpoint/2010/main" val="4168672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Afbeelding">
    <p:spTree>
      <p:nvGrpSpPr>
        <p:cNvPr id="1" name=""/>
        <p:cNvGrpSpPr/>
        <p:nvPr/>
      </p:nvGrpSpPr>
      <p:grpSpPr>
        <a:xfrm>
          <a:off x="0" y="0"/>
          <a:ext cx="0" cy="0"/>
          <a:chOff x="0" y="0"/>
          <a:chExt cx="0" cy="0"/>
        </a:xfrm>
      </p:grpSpPr>
      <p:grpSp>
        <p:nvGrpSpPr>
          <p:cNvPr id="8" name="Groep 7"/>
          <p:cNvGrpSpPr/>
          <p:nvPr userDrawn="1"/>
        </p:nvGrpSpPr>
        <p:grpSpPr>
          <a:xfrm>
            <a:off x="-9525" y="-36909"/>
            <a:ext cx="9163050" cy="6912161"/>
            <a:chOff x="-9525" y="-36909"/>
            <a:chExt cx="9163050" cy="6912161"/>
          </a:xfrm>
        </p:grpSpPr>
        <p:sp>
          <p:nvSpPr>
            <p:cNvPr id="5" name="Rechthoek 4"/>
            <p:cNvSpPr/>
            <p:nvPr userDrawn="1"/>
          </p:nvSpPr>
          <p:spPr>
            <a:xfrm>
              <a:off x="-9525" y="5505449"/>
              <a:ext cx="9163050" cy="13698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3074" name="Picture 2" descr="\\atlas.vsko.be\Fotodatabase\2010-06-24_Sint Bavo Gent\_MG_3969.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b="9197"/>
            <a:stretch/>
          </p:blipFill>
          <p:spPr bwMode="auto">
            <a:xfrm>
              <a:off x="-9525" y="-36909"/>
              <a:ext cx="9163050" cy="5542359"/>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Afbeelding 8"/>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05799" y="5434266"/>
            <a:ext cx="3332402" cy="1512168"/>
          </a:xfrm>
          <a:prstGeom prst="rect">
            <a:avLst/>
          </a:prstGeom>
        </p:spPr>
      </p:pic>
    </p:spTree>
    <p:extLst>
      <p:ext uri="{BB962C8B-B14F-4D97-AF65-F5344CB8AC3E}">
        <p14:creationId xmlns:p14="http://schemas.microsoft.com/office/powerpoint/2010/main" val="1607666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3_Afbeeldin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r="10436"/>
          <a:stretch/>
        </p:blipFill>
        <p:spPr bwMode="auto">
          <a:xfrm>
            <a:off x="-23565" y="3083"/>
            <a:ext cx="9196139" cy="688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766" y="5374406"/>
            <a:ext cx="3332402" cy="1512168"/>
          </a:xfrm>
          <a:prstGeom prst="rect">
            <a:avLst/>
          </a:prstGeom>
        </p:spPr>
      </p:pic>
    </p:spTree>
    <p:extLst>
      <p:ext uri="{BB962C8B-B14F-4D97-AF65-F5344CB8AC3E}">
        <p14:creationId xmlns:p14="http://schemas.microsoft.com/office/powerpoint/2010/main" val="41778969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4_Afbeelding">
    <p:spTree>
      <p:nvGrpSpPr>
        <p:cNvPr id="1" name=""/>
        <p:cNvGrpSpPr/>
        <p:nvPr/>
      </p:nvGrpSpPr>
      <p:grpSpPr>
        <a:xfrm>
          <a:off x="0" y="0"/>
          <a:ext cx="0" cy="0"/>
          <a:chOff x="0" y="0"/>
          <a:chExt cx="0" cy="0"/>
        </a:xfrm>
      </p:grpSpPr>
      <p:grpSp>
        <p:nvGrpSpPr>
          <p:cNvPr id="2" name="Groep 1"/>
          <p:cNvGrpSpPr/>
          <p:nvPr userDrawn="1"/>
        </p:nvGrpSpPr>
        <p:grpSpPr>
          <a:xfrm>
            <a:off x="-39562" y="-9526"/>
            <a:ext cx="9193089" cy="6955960"/>
            <a:chOff x="-39562" y="-9526"/>
            <a:chExt cx="9193089" cy="6955960"/>
          </a:xfrm>
        </p:grpSpPr>
        <p:pic>
          <p:nvPicPr>
            <p:cNvPr id="2050"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12" r="9346"/>
            <a:stretch/>
          </p:blipFill>
          <p:spPr bwMode="auto">
            <a:xfrm>
              <a:off x="-39562" y="-9526"/>
              <a:ext cx="9193089" cy="686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hthoek 2"/>
            <p:cNvSpPr/>
            <p:nvPr userDrawn="1"/>
          </p:nvSpPr>
          <p:spPr>
            <a:xfrm>
              <a:off x="-39562" y="5488656"/>
              <a:ext cx="9193089" cy="13693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8" name="Afbeelding 7"/>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05799" y="5434266"/>
              <a:ext cx="3332402" cy="1512168"/>
            </a:xfrm>
            <a:prstGeom prst="rect">
              <a:avLst/>
            </a:prstGeom>
          </p:spPr>
        </p:pic>
      </p:grpSp>
    </p:spTree>
    <p:extLst>
      <p:ext uri="{BB962C8B-B14F-4D97-AF65-F5344CB8AC3E}">
        <p14:creationId xmlns:p14="http://schemas.microsoft.com/office/powerpoint/2010/main" val="24705498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5_Afbeelding">
    <p:spTree>
      <p:nvGrpSpPr>
        <p:cNvPr id="1" name=""/>
        <p:cNvGrpSpPr/>
        <p:nvPr/>
      </p:nvGrpSpPr>
      <p:grpSpPr>
        <a:xfrm>
          <a:off x="0" y="0"/>
          <a:ext cx="0" cy="0"/>
          <a:chOff x="0" y="0"/>
          <a:chExt cx="0" cy="0"/>
        </a:xfrm>
      </p:grpSpPr>
      <p:pic>
        <p:nvPicPr>
          <p:cNvPr id="3083" name="Picture 11"/>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575" y="0"/>
            <a:ext cx="9281095" cy="6939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5918977" y="-99392"/>
            <a:ext cx="3332402" cy="1512168"/>
          </a:xfrm>
          <a:prstGeom prst="rect">
            <a:avLst/>
          </a:prstGeom>
        </p:spPr>
      </p:pic>
    </p:spTree>
    <p:extLst>
      <p:ext uri="{BB962C8B-B14F-4D97-AF65-F5344CB8AC3E}">
        <p14:creationId xmlns:p14="http://schemas.microsoft.com/office/powerpoint/2010/main" val="2906465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6_Afbeelding">
    <p:spTree>
      <p:nvGrpSpPr>
        <p:cNvPr id="1" name=""/>
        <p:cNvGrpSpPr/>
        <p:nvPr/>
      </p:nvGrpSpPr>
      <p:grpSpPr>
        <a:xfrm>
          <a:off x="0" y="0"/>
          <a:ext cx="0" cy="0"/>
          <a:chOff x="0" y="0"/>
          <a:chExt cx="0" cy="0"/>
        </a:xfrm>
      </p:grpSpPr>
      <p:pic>
        <p:nvPicPr>
          <p:cNvPr id="4098"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8936" t="5960" r="8561"/>
          <a:stretch/>
        </p:blipFill>
        <p:spPr bwMode="auto">
          <a:xfrm>
            <a:off x="-28575" y="-1"/>
            <a:ext cx="9172575" cy="6941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5724128" y="5349602"/>
            <a:ext cx="3332402" cy="1512168"/>
          </a:xfrm>
          <a:prstGeom prst="rect">
            <a:avLst/>
          </a:prstGeom>
        </p:spPr>
      </p:pic>
    </p:spTree>
    <p:extLst>
      <p:ext uri="{BB962C8B-B14F-4D97-AF65-F5344CB8AC3E}">
        <p14:creationId xmlns:p14="http://schemas.microsoft.com/office/powerpoint/2010/main" val="42819368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lleen titel of object">
    <p:spTree>
      <p:nvGrpSpPr>
        <p:cNvPr id="1" name=""/>
        <p:cNvGrpSpPr/>
        <p:nvPr/>
      </p:nvGrpSpPr>
      <p:grpSpPr>
        <a:xfrm>
          <a:off x="0" y="0"/>
          <a:ext cx="0" cy="0"/>
          <a:chOff x="0" y="0"/>
          <a:chExt cx="0" cy="0"/>
        </a:xfrm>
      </p:grpSpPr>
      <p:pic>
        <p:nvPicPr>
          <p:cNvPr id="2050" name="Picture 2" descr="\\atlas.vsko.be\Fotodatabase\2012-02-16 't Grafiekje Tongerlo\_MG_6579.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flipH="1">
            <a:off x="361627" y="-2927"/>
            <a:ext cx="4343722" cy="6489452"/>
          </a:xfrm>
          <a:prstGeom prst="rect">
            <a:avLst/>
          </a:prstGeom>
          <a:noFill/>
          <a:extLst>
            <a:ext uri="{909E8E84-426E-40DD-AFC4-6F175D3DCCD1}">
              <a14:hiddenFill xmlns:a14="http://schemas.microsoft.com/office/drawing/2010/main">
                <a:solidFill>
                  <a:srgbClr val="FFFFFF"/>
                </a:solidFill>
              </a14:hiddenFill>
            </a:ext>
          </a:extLst>
        </p:spPr>
      </p:pic>
      <p:sp>
        <p:nvSpPr>
          <p:cNvPr id="5" name="Tijdelijke aanduiding voor inhoud 12"/>
          <p:cNvSpPr>
            <a:spLocks noGrp="1"/>
          </p:cNvSpPr>
          <p:nvPr>
            <p:ph sz="quarter" idx="13"/>
          </p:nvPr>
        </p:nvSpPr>
        <p:spPr>
          <a:xfrm>
            <a:off x="4705348" y="634504"/>
            <a:ext cx="4043115"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24693789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Alleen titel of object">
    <p:spTree>
      <p:nvGrpSpPr>
        <p:cNvPr id="1" name=""/>
        <p:cNvGrpSpPr/>
        <p:nvPr/>
      </p:nvGrpSpPr>
      <p:grpSpPr>
        <a:xfrm>
          <a:off x="0" y="0"/>
          <a:ext cx="0" cy="0"/>
          <a:chOff x="0" y="0"/>
          <a:chExt cx="0" cy="0"/>
        </a:xfrm>
      </p:grpSpPr>
      <p:pic>
        <p:nvPicPr>
          <p:cNvPr id="4" name="Afbeelding 3"/>
          <p:cNvPicPr>
            <a:picLocks noChangeAspect="1"/>
          </p:cNvPicPr>
          <p:nvPr userDrawn="1"/>
        </p:nvPicPr>
        <p:blipFill rotWithShape="1">
          <a:blip r:embed="rId2" cstate="print">
            <a:extLst>
              <a:ext uri="{28A0092B-C50C-407E-A947-70E740481C1C}">
                <a14:useLocalDpi xmlns:a14="http://schemas.microsoft.com/office/drawing/2010/main" val="0"/>
              </a:ext>
            </a:extLst>
          </a:blip>
          <a:srcRect l="32353" r="4871"/>
          <a:stretch/>
        </p:blipFill>
        <p:spPr>
          <a:xfrm>
            <a:off x="4411875" y="-8389"/>
            <a:ext cx="4741649" cy="5021565"/>
          </a:xfrm>
          <a:prstGeom prst="rect">
            <a:avLst/>
          </a:prstGeom>
        </p:spPr>
      </p:pic>
      <p:sp>
        <p:nvSpPr>
          <p:cNvPr id="12" name="Tijdelijke aanduiding voor inhoud 12"/>
          <p:cNvSpPr>
            <a:spLocks noGrp="1"/>
          </p:cNvSpPr>
          <p:nvPr>
            <p:ph sz="quarter" idx="13"/>
          </p:nvPr>
        </p:nvSpPr>
        <p:spPr>
          <a:xfrm>
            <a:off x="360000" y="788528"/>
            <a:ext cx="3923968"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2486368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_Alleen titel of object">
    <p:spTree>
      <p:nvGrpSpPr>
        <p:cNvPr id="1" name=""/>
        <p:cNvGrpSpPr/>
        <p:nvPr/>
      </p:nvGrpSpPr>
      <p:grpSpPr>
        <a:xfrm>
          <a:off x="0" y="0"/>
          <a:ext cx="0" cy="0"/>
          <a:chOff x="0" y="0"/>
          <a:chExt cx="0" cy="0"/>
        </a:xfrm>
      </p:grpSpPr>
      <p:pic>
        <p:nvPicPr>
          <p:cNvPr id="1026" name="Picture 2" descr="\\atlas.vsko.be\Fotodatabase\2014-03-27 Brugge\imma-vertic-int-1F4C7915.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61628" y="0"/>
            <a:ext cx="4206213" cy="6309320"/>
          </a:xfrm>
          <a:prstGeom prst="rect">
            <a:avLst/>
          </a:prstGeom>
          <a:noFill/>
          <a:extLst>
            <a:ext uri="{909E8E84-426E-40DD-AFC4-6F175D3DCCD1}">
              <a14:hiddenFill xmlns:a14="http://schemas.microsoft.com/office/drawing/2010/main">
                <a:solidFill>
                  <a:srgbClr val="FFFFFF"/>
                </a:solidFill>
              </a14:hiddenFill>
            </a:ext>
          </a:extLst>
        </p:spPr>
      </p:pic>
      <p:sp>
        <p:nvSpPr>
          <p:cNvPr id="13" name="Tijdelijke aanduiding voor inhoud 12"/>
          <p:cNvSpPr>
            <a:spLocks noGrp="1"/>
          </p:cNvSpPr>
          <p:nvPr>
            <p:ph sz="quarter" idx="13"/>
          </p:nvPr>
        </p:nvSpPr>
        <p:spPr>
          <a:xfrm>
            <a:off x="4645099" y="634504"/>
            <a:ext cx="3743325"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4039421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p:nvPr>
        </p:nvSpPr>
        <p:spPr>
          <a:xfrm>
            <a:off x="4716016" y="634504"/>
            <a:ext cx="3672408"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pic>
        <p:nvPicPr>
          <p:cNvPr id="5122"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2768" y="-13296"/>
            <a:ext cx="4263082" cy="6394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22564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hasCustomPrompt="1"/>
          </p:nvPr>
        </p:nvSpPr>
        <p:spPr>
          <a:xfrm>
            <a:off x="1187624" y="3212976"/>
            <a:ext cx="6984776" cy="2434456"/>
          </a:xfrm>
        </p:spPr>
        <p:txBody>
          <a:bodyPr/>
          <a:lstStyle>
            <a:lvl1pPr marL="0" indent="0">
              <a:buFont typeface="Arial" panose="020B0604020202020204" pitchFamily="34" charset="0"/>
              <a:buNone/>
              <a:defRPr baseline="0">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BE" dirty="0"/>
              <a:t>Naam, e-mail en telefoonnummer</a:t>
            </a:r>
          </a:p>
        </p:txBody>
      </p:sp>
      <p:pic>
        <p:nvPicPr>
          <p:cNvPr id="8194" name="Picture 2" descr="http://www.healthalliance.co.nz/portals/0/Images/Services/contac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43808" y="620688"/>
            <a:ext cx="4032448" cy="2180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089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6"/>
            <a:ext cx="7772400" cy="1470025"/>
          </a:xfrm>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Trebuchet MS" panose="020B0603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endParaRPr lang="nl-BE" dirty="0"/>
          </a:p>
        </p:txBody>
      </p:sp>
      <p:pic>
        <p:nvPicPr>
          <p:cNvPr id="4" name="Afbeelding 3"/>
          <p:cNvPicPr>
            <a:picLocks noChangeAspect="1"/>
          </p:cNvPicPr>
          <p:nvPr userDrawn="1"/>
        </p:nvPicPr>
        <p:blipFill rotWithShape="1">
          <a:blip r:embed="rId2">
            <a:extLst>
              <a:ext uri="{28A0092B-C50C-407E-A947-70E740481C1C}">
                <a14:useLocalDpi xmlns:a14="http://schemas.microsoft.com/office/drawing/2010/main" val="0"/>
              </a:ext>
            </a:extLst>
          </a:blip>
          <a:srcRect l="12042" b="6939"/>
          <a:stretch/>
        </p:blipFill>
        <p:spPr>
          <a:xfrm>
            <a:off x="-33486" y="-171400"/>
            <a:ext cx="5532105" cy="2333575"/>
          </a:xfrm>
          <a:prstGeom prst="rect">
            <a:avLst/>
          </a:prstGeom>
        </p:spPr>
      </p:pic>
      <p:pic>
        <p:nvPicPr>
          <p:cNvPr id="9" name="Afbeelding 8"/>
          <p:cNvPicPr>
            <a:picLocks noChangeAspect="1"/>
          </p:cNvPicPr>
          <p:nvPr userDrawn="1"/>
        </p:nvPicPr>
        <p:blipFill rotWithShape="1">
          <a:blip r:embed="rId3">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Tree>
    <p:extLst>
      <p:ext uri="{BB962C8B-B14F-4D97-AF65-F5344CB8AC3E}">
        <p14:creationId xmlns:p14="http://schemas.microsoft.com/office/powerpoint/2010/main" val="7565306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inhoud 2"/>
          <p:cNvSpPr>
            <a:spLocks noGrp="1"/>
          </p:cNvSpPr>
          <p:nvPr>
            <p:ph idx="1"/>
          </p:nvPr>
        </p:nvSpPr>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38671002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inhoud 2"/>
          <p:cNvSpPr>
            <a:spLocks noGrp="1"/>
          </p:cNvSpPr>
          <p:nvPr>
            <p:ph sz="half" idx="1"/>
          </p:nvPr>
        </p:nvSpPr>
        <p:spPr>
          <a:xfrm>
            <a:off x="457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inhoud 3"/>
          <p:cNvSpPr>
            <a:spLocks noGrp="1"/>
          </p:cNvSpPr>
          <p:nvPr>
            <p:ph sz="half" idx="2"/>
          </p:nvPr>
        </p:nvSpPr>
        <p:spPr>
          <a:xfrm>
            <a:off x="4648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6691050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tekst 2"/>
          <p:cNvSpPr>
            <a:spLocks noGrp="1"/>
          </p:cNvSpPr>
          <p:nvPr>
            <p:ph type="body" idx="1"/>
          </p:nvPr>
        </p:nvSpPr>
        <p:spPr>
          <a:xfrm>
            <a:off x="457201" y="1535113"/>
            <a:ext cx="4040188"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1" y="2174875"/>
            <a:ext cx="4040188"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5" name="Tijdelijke aanduiding voor tekst 4"/>
          <p:cNvSpPr>
            <a:spLocks noGrp="1"/>
          </p:cNvSpPr>
          <p:nvPr>
            <p:ph type="body" sz="quarter" idx="3"/>
          </p:nvPr>
        </p:nvSpPr>
        <p:spPr>
          <a:xfrm>
            <a:off x="4645026" y="1535113"/>
            <a:ext cx="4041775"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6" y="2174875"/>
            <a:ext cx="4041775"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33359782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Tree>
    <p:extLst>
      <p:ext uri="{BB962C8B-B14F-4D97-AF65-F5344CB8AC3E}">
        <p14:creationId xmlns:p14="http://schemas.microsoft.com/office/powerpoint/2010/main" val="37424098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Afbeelding">
    <p:spTree>
      <p:nvGrpSpPr>
        <p:cNvPr id="1" name=""/>
        <p:cNvGrpSpPr/>
        <p:nvPr/>
      </p:nvGrpSpPr>
      <p:grpSpPr>
        <a:xfrm>
          <a:off x="0" y="0"/>
          <a:ext cx="0" cy="0"/>
          <a:chOff x="0" y="0"/>
          <a:chExt cx="0" cy="0"/>
        </a:xfrm>
      </p:grpSpPr>
      <p:pic>
        <p:nvPicPr>
          <p:cNvPr id="6" name="Afbeelding 5"/>
          <p:cNvPicPr>
            <a:picLocks noChangeAspect="1"/>
          </p:cNvPicPr>
          <p:nvPr userDrawn="1"/>
        </p:nvPicPr>
        <p:blipFill rotWithShape="1">
          <a:blip r:embed="rId2">
            <a:extLst>
              <a:ext uri="{28A0092B-C50C-407E-A947-70E740481C1C}">
                <a14:useLocalDpi xmlns:a14="http://schemas.microsoft.com/office/drawing/2010/main" val="0"/>
              </a:ext>
            </a:extLst>
          </a:blip>
          <a:srcRect r="11761"/>
          <a:stretch/>
        </p:blipFill>
        <p:spPr>
          <a:xfrm>
            <a:off x="2" y="0"/>
            <a:ext cx="9163048" cy="6877050"/>
          </a:xfrm>
          <a:prstGeom prst="rect">
            <a:avLst/>
          </a:prstGeom>
        </p:spPr>
      </p:pic>
      <p:pic>
        <p:nvPicPr>
          <p:cNvPr id="2" name="Afbeelding 1"/>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107504" y="3660"/>
            <a:ext cx="3332402" cy="1512168"/>
          </a:xfrm>
          <a:prstGeom prst="rect">
            <a:avLst/>
          </a:prstGeom>
        </p:spPr>
      </p:pic>
    </p:spTree>
    <p:extLst>
      <p:ext uri="{BB962C8B-B14F-4D97-AF65-F5344CB8AC3E}">
        <p14:creationId xmlns:p14="http://schemas.microsoft.com/office/powerpoint/2010/main" val="344892211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2_Afbeelding">
    <p:spTree>
      <p:nvGrpSpPr>
        <p:cNvPr id="1" name=""/>
        <p:cNvGrpSpPr/>
        <p:nvPr/>
      </p:nvGrpSpPr>
      <p:grpSpPr>
        <a:xfrm>
          <a:off x="0" y="0"/>
          <a:ext cx="0" cy="0"/>
          <a:chOff x="0" y="0"/>
          <a:chExt cx="0" cy="0"/>
        </a:xfrm>
      </p:grpSpPr>
      <p:grpSp>
        <p:nvGrpSpPr>
          <p:cNvPr id="8" name="Groep 7"/>
          <p:cNvGrpSpPr/>
          <p:nvPr userDrawn="1"/>
        </p:nvGrpSpPr>
        <p:grpSpPr>
          <a:xfrm>
            <a:off x="-9525" y="-36909"/>
            <a:ext cx="9163050" cy="6912161"/>
            <a:chOff x="-9525" y="-36909"/>
            <a:chExt cx="9163050" cy="6912161"/>
          </a:xfrm>
        </p:grpSpPr>
        <p:sp>
          <p:nvSpPr>
            <p:cNvPr id="5" name="Rechthoek 4"/>
            <p:cNvSpPr/>
            <p:nvPr userDrawn="1"/>
          </p:nvSpPr>
          <p:spPr>
            <a:xfrm>
              <a:off x="-9525" y="5505449"/>
              <a:ext cx="9163050" cy="13698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pic>
          <p:nvPicPr>
            <p:cNvPr id="3074" name="Picture 2" descr="\\atlas.vsko.be\Fotodatabase\2010-06-24_Sint Bavo Gent\_MG_3969.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b="9197"/>
            <a:stretch/>
          </p:blipFill>
          <p:spPr bwMode="auto">
            <a:xfrm>
              <a:off x="-9525" y="-36909"/>
              <a:ext cx="9163050" cy="5542359"/>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Afbeelding 8"/>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05799" y="5434266"/>
            <a:ext cx="3332402" cy="1512168"/>
          </a:xfrm>
          <a:prstGeom prst="rect">
            <a:avLst/>
          </a:prstGeom>
        </p:spPr>
      </p:pic>
    </p:spTree>
    <p:extLst>
      <p:ext uri="{BB962C8B-B14F-4D97-AF65-F5344CB8AC3E}">
        <p14:creationId xmlns:p14="http://schemas.microsoft.com/office/powerpoint/2010/main" val="10405447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3_Afbeeldin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r="10436"/>
          <a:stretch/>
        </p:blipFill>
        <p:spPr bwMode="auto">
          <a:xfrm>
            <a:off x="-23565" y="3083"/>
            <a:ext cx="9196139" cy="688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766" y="5374406"/>
            <a:ext cx="3332402" cy="1512168"/>
          </a:xfrm>
          <a:prstGeom prst="rect">
            <a:avLst/>
          </a:prstGeom>
        </p:spPr>
      </p:pic>
    </p:spTree>
    <p:extLst>
      <p:ext uri="{BB962C8B-B14F-4D97-AF65-F5344CB8AC3E}">
        <p14:creationId xmlns:p14="http://schemas.microsoft.com/office/powerpoint/2010/main" val="697984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4_Afbeelding">
    <p:spTree>
      <p:nvGrpSpPr>
        <p:cNvPr id="1" name=""/>
        <p:cNvGrpSpPr/>
        <p:nvPr/>
      </p:nvGrpSpPr>
      <p:grpSpPr>
        <a:xfrm>
          <a:off x="0" y="0"/>
          <a:ext cx="0" cy="0"/>
          <a:chOff x="0" y="0"/>
          <a:chExt cx="0" cy="0"/>
        </a:xfrm>
      </p:grpSpPr>
      <p:grpSp>
        <p:nvGrpSpPr>
          <p:cNvPr id="2" name="Groep 1"/>
          <p:cNvGrpSpPr/>
          <p:nvPr userDrawn="1"/>
        </p:nvGrpSpPr>
        <p:grpSpPr>
          <a:xfrm>
            <a:off x="-39562" y="-9526"/>
            <a:ext cx="9193089" cy="6955960"/>
            <a:chOff x="-39562" y="-9526"/>
            <a:chExt cx="9193089" cy="6955960"/>
          </a:xfrm>
        </p:grpSpPr>
        <p:pic>
          <p:nvPicPr>
            <p:cNvPr id="2050"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12" r="9346"/>
            <a:stretch/>
          </p:blipFill>
          <p:spPr bwMode="auto">
            <a:xfrm>
              <a:off x="-39562" y="-9526"/>
              <a:ext cx="9193089" cy="686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hthoek 2"/>
            <p:cNvSpPr/>
            <p:nvPr userDrawn="1"/>
          </p:nvSpPr>
          <p:spPr>
            <a:xfrm>
              <a:off x="-39562" y="5488656"/>
              <a:ext cx="9193089" cy="13693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pic>
          <p:nvPicPr>
            <p:cNvPr id="8" name="Afbeelding 7"/>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05799" y="5434266"/>
              <a:ext cx="3332402" cy="1512168"/>
            </a:xfrm>
            <a:prstGeom prst="rect">
              <a:avLst/>
            </a:prstGeom>
          </p:spPr>
        </p:pic>
      </p:grpSp>
    </p:spTree>
    <p:extLst>
      <p:ext uri="{BB962C8B-B14F-4D97-AF65-F5344CB8AC3E}">
        <p14:creationId xmlns:p14="http://schemas.microsoft.com/office/powerpoint/2010/main" val="14108803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5_Afbeelding">
    <p:spTree>
      <p:nvGrpSpPr>
        <p:cNvPr id="1" name=""/>
        <p:cNvGrpSpPr/>
        <p:nvPr/>
      </p:nvGrpSpPr>
      <p:grpSpPr>
        <a:xfrm>
          <a:off x="0" y="0"/>
          <a:ext cx="0" cy="0"/>
          <a:chOff x="0" y="0"/>
          <a:chExt cx="0" cy="0"/>
        </a:xfrm>
      </p:grpSpPr>
      <p:pic>
        <p:nvPicPr>
          <p:cNvPr id="3083" name="Picture 11"/>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575" y="0"/>
            <a:ext cx="9281095" cy="6939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5918977" y="-99392"/>
            <a:ext cx="3332402" cy="1512168"/>
          </a:xfrm>
          <a:prstGeom prst="rect">
            <a:avLst/>
          </a:prstGeom>
        </p:spPr>
      </p:pic>
    </p:spTree>
    <p:extLst>
      <p:ext uri="{BB962C8B-B14F-4D97-AF65-F5344CB8AC3E}">
        <p14:creationId xmlns:p14="http://schemas.microsoft.com/office/powerpoint/2010/main" val="31934560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6_Afbeelding">
    <p:spTree>
      <p:nvGrpSpPr>
        <p:cNvPr id="1" name=""/>
        <p:cNvGrpSpPr/>
        <p:nvPr/>
      </p:nvGrpSpPr>
      <p:grpSpPr>
        <a:xfrm>
          <a:off x="0" y="0"/>
          <a:ext cx="0" cy="0"/>
          <a:chOff x="0" y="0"/>
          <a:chExt cx="0" cy="0"/>
        </a:xfrm>
      </p:grpSpPr>
      <p:pic>
        <p:nvPicPr>
          <p:cNvPr id="4098"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8936" t="5960" r="8561"/>
          <a:stretch/>
        </p:blipFill>
        <p:spPr bwMode="auto">
          <a:xfrm>
            <a:off x="-28575" y="-1"/>
            <a:ext cx="9172575" cy="6941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5724128" y="5349602"/>
            <a:ext cx="3332402" cy="1512168"/>
          </a:xfrm>
          <a:prstGeom prst="rect">
            <a:avLst/>
          </a:prstGeom>
        </p:spPr>
      </p:pic>
    </p:spTree>
    <p:extLst>
      <p:ext uri="{BB962C8B-B14F-4D97-AF65-F5344CB8AC3E}">
        <p14:creationId xmlns:p14="http://schemas.microsoft.com/office/powerpoint/2010/main" val="23453401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_Alleen titel of object">
    <p:spTree>
      <p:nvGrpSpPr>
        <p:cNvPr id="1" name=""/>
        <p:cNvGrpSpPr/>
        <p:nvPr/>
      </p:nvGrpSpPr>
      <p:grpSpPr>
        <a:xfrm>
          <a:off x="0" y="0"/>
          <a:ext cx="0" cy="0"/>
          <a:chOff x="0" y="0"/>
          <a:chExt cx="0" cy="0"/>
        </a:xfrm>
      </p:grpSpPr>
      <p:pic>
        <p:nvPicPr>
          <p:cNvPr id="2050" name="Picture 2" descr="\\atlas.vsko.be\Fotodatabase\2012-02-16 't Grafiekje Tongerlo\_MG_6579.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flipH="1">
            <a:off x="361627" y="-2927"/>
            <a:ext cx="4343722" cy="6489452"/>
          </a:xfrm>
          <a:prstGeom prst="rect">
            <a:avLst/>
          </a:prstGeom>
          <a:noFill/>
          <a:extLst>
            <a:ext uri="{909E8E84-426E-40DD-AFC4-6F175D3DCCD1}">
              <a14:hiddenFill xmlns:a14="http://schemas.microsoft.com/office/drawing/2010/main">
                <a:solidFill>
                  <a:srgbClr val="FFFFFF"/>
                </a:solidFill>
              </a14:hiddenFill>
            </a:ext>
          </a:extLst>
        </p:spPr>
      </p:pic>
      <p:sp>
        <p:nvSpPr>
          <p:cNvPr id="5" name="Tijdelijke aanduiding voor inhoud 12"/>
          <p:cNvSpPr>
            <a:spLocks noGrp="1"/>
          </p:cNvSpPr>
          <p:nvPr>
            <p:ph sz="quarter" idx="13"/>
          </p:nvPr>
        </p:nvSpPr>
        <p:spPr>
          <a:xfrm>
            <a:off x="4705348" y="634504"/>
            <a:ext cx="4043115"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34184362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_Alleen titel of object">
    <p:spTree>
      <p:nvGrpSpPr>
        <p:cNvPr id="1" name=""/>
        <p:cNvGrpSpPr/>
        <p:nvPr/>
      </p:nvGrpSpPr>
      <p:grpSpPr>
        <a:xfrm>
          <a:off x="0" y="0"/>
          <a:ext cx="0" cy="0"/>
          <a:chOff x="0" y="0"/>
          <a:chExt cx="0" cy="0"/>
        </a:xfrm>
      </p:grpSpPr>
      <p:pic>
        <p:nvPicPr>
          <p:cNvPr id="4" name="Afbeelding 3"/>
          <p:cNvPicPr>
            <a:picLocks noChangeAspect="1"/>
          </p:cNvPicPr>
          <p:nvPr userDrawn="1"/>
        </p:nvPicPr>
        <p:blipFill rotWithShape="1">
          <a:blip r:embed="rId2" cstate="print">
            <a:extLst>
              <a:ext uri="{28A0092B-C50C-407E-A947-70E740481C1C}">
                <a14:useLocalDpi xmlns:a14="http://schemas.microsoft.com/office/drawing/2010/main" val="0"/>
              </a:ext>
            </a:extLst>
          </a:blip>
          <a:srcRect l="32353" r="4871"/>
          <a:stretch/>
        </p:blipFill>
        <p:spPr>
          <a:xfrm>
            <a:off x="4411875" y="-8389"/>
            <a:ext cx="4741649" cy="5021565"/>
          </a:xfrm>
          <a:prstGeom prst="rect">
            <a:avLst/>
          </a:prstGeom>
        </p:spPr>
      </p:pic>
      <p:sp>
        <p:nvSpPr>
          <p:cNvPr id="12" name="Tijdelijke aanduiding voor inhoud 12"/>
          <p:cNvSpPr>
            <a:spLocks noGrp="1"/>
          </p:cNvSpPr>
          <p:nvPr>
            <p:ph sz="quarter" idx="13"/>
          </p:nvPr>
        </p:nvSpPr>
        <p:spPr>
          <a:xfrm>
            <a:off x="360000" y="788528"/>
            <a:ext cx="3923968"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78236993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Alleen titel of object">
    <p:spTree>
      <p:nvGrpSpPr>
        <p:cNvPr id="1" name=""/>
        <p:cNvGrpSpPr/>
        <p:nvPr/>
      </p:nvGrpSpPr>
      <p:grpSpPr>
        <a:xfrm>
          <a:off x="0" y="0"/>
          <a:ext cx="0" cy="0"/>
          <a:chOff x="0" y="0"/>
          <a:chExt cx="0" cy="0"/>
        </a:xfrm>
      </p:grpSpPr>
      <p:pic>
        <p:nvPicPr>
          <p:cNvPr id="1026" name="Picture 2" descr="\\atlas.vsko.be\Fotodatabase\2014-03-27 Brugge\imma-vertic-int-1F4C7915.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61628" y="0"/>
            <a:ext cx="4206213" cy="6309320"/>
          </a:xfrm>
          <a:prstGeom prst="rect">
            <a:avLst/>
          </a:prstGeom>
          <a:noFill/>
          <a:extLst>
            <a:ext uri="{909E8E84-426E-40DD-AFC4-6F175D3DCCD1}">
              <a14:hiddenFill xmlns:a14="http://schemas.microsoft.com/office/drawing/2010/main">
                <a:solidFill>
                  <a:srgbClr val="FFFFFF"/>
                </a:solidFill>
              </a14:hiddenFill>
            </a:ext>
          </a:extLst>
        </p:spPr>
      </p:pic>
      <p:sp>
        <p:nvSpPr>
          <p:cNvPr id="13" name="Tijdelijke aanduiding voor inhoud 12"/>
          <p:cNvSpPr>
            <a:spLocks noGrp="1"/>
          </p:cNvSpPr>
          <p:nvPr>
            <p:ph sz="quarter" idx="13"/>
          </p:nvPr>
        </p:nvSpPr>
        <p:spPr>
          <a:xfrm>
            <a:off x="4645099" y="634504"/>
            <a:ext cx="3743325"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1139938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4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p:nvPr>
        </p:nvSpPr>
        <p:spPr>
          <a:xfrm>
            <a:off x="4716016" y="634504"/>
            <a:ext cx="3672408"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pic>
        <p:nvPicPr>
          <p:cNvPr id="5122"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2768" y="-13296"/>
            <a:ext cx="4263082" cy="6394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75335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1" y="273050"/>
            <a:ext cx="3008313" cy="1162050"/>
          </a:xfrm>
        </p:spPr>
        <p:txBody>
          <a:bodyPr anchor="b"/>
          <a:lstStyle>
            <a:lvl1pPr algn="l">
              <a:defRPr sz="2000" b="1"/>
            </a:lvl1pPr>
          </a:lstStyle>
          <a:p>
            <a:r>
              <a:rPr lang="nl-NL"/>
              <a:t>Klik om de stijl te bewerken</a:t>
            </a:r>
            <a:endParaRPr lang="nl-BE" dirty="0"/>
          </a:p>
        </p:txBody>
      </p:sp>
      <p:sp>
        <p:nvSpPr>
          <p:cNvPr id="3" name="Tijdelijke aanduiding voor inhoud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tekst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16232690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1"/>
            <a:ext cx="5486400" cy="566738"/>
          </a:xfrm>
        </p:spPr>
        <p:txBody>
          <a:bodyPr anchor="b"/>
          <a:lstStyle>
            <a:lvl1pPr algn="l">
              <a:defRPr sz="2000" b="1"/>
            </a:lvl1pPr>
          </a:lstStyle>
          <a:p>
            <a:r>
              <a:rPr lang="nl-NL"/>
              <a:t>Klik om de stijl te bewerken</a:t>
            </a:r>
            <a:endParaRPr lang="nl-BE" dirty="0"/>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nl-BE" dirty="0"/>
          </a:p>
        </p:txBody>
      </p:sp>
      <p:sp>
        <p:nvSpPr>
          <p:cNvPr id="4" name="Tijdelijke aanduiding voor tekst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5987034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1_Vragen">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atin typeface="Trebuchet MS" panose="020B0603020202020204" pitchFamily="34" charset="0"/>
              </a:defRPr>
            </a:lvl1pPr>
          </a:lstStyle>
          <a:p>
            <a:r>
              <a:rPr lang="nl-NL" dirty="0"/>
              <a:t>Vragen</a:t>
            </a:r>
            <a:endParaRPr lang="nl-BE" dirty="0"/>
          </a:p>
        </p:txBody>
      </p:sp>
      <p:pic>
        <p:nvPicPr>
          <p:cNvPr id="7174"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707904" y="2114790"/>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9" name="Rechthoek 8"/>
          <p:cNvSpPr/>
          <p:nvPr userDrawn="1"/>
        </p:nvSpPr>
        <p:spPr>
          <a:xfrm rot="21407866">
            <a:off x="4220928" y="2339008"/>
            <a:ext cx="898003" cy="1938992"/>
          </a:xfrm>
          <a:prstGeom prst="rect">
            <a:avLst/>
          </a:prstGeom>
          <a:noFill/>
        </p:spPr>
        <p:txBody>
          <a:bodyPr wrap="none" lIns="91440" tIns="45720" rIns="91440" bIns="45720">
            <a:spAutoFit/>
          </a:bodyPr>
          <a:lstStyle/>
          <a:p>
            <a:pPr algn="ctr"/>
            <a:r>
              <a:rPr lang="nl-NL" sz="12000" dirty="0">
                <a:solidFill>
                  <a:srgbClr val="990099"/>
                </a:solidFill>
              </a:rPr>
              <a:t>?</a:t>
            </a:r>
          </a:p>
        </p:txBody>
      </p:sp>
      <p:pic>
        <p:nvPicPr>
          <p:cNvPr id="13"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304094">
            <a:off x="6549550" y="2250483"/>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4" name="Rechthoek 13"/>
          <p:cNvSpPr/>
          <p:nvPr userDrawn="1"/>
        </p:nvSpPr>
        <p:spPr>
          <a:xfrm rot="1111960">
            <a:off x="7062574" y="2474701"/>
            <a:ext cx="898003" cy="1938992"/>
          </a:xfrm>
          <a:prstGeom prst="rect">
            <a:avLst/>
          </a:prstGeom>
          <a:noFill/>
        </p:spPr>
        <p:txBody>
          <a:bodyPr wrap="none" lIns="91440" tIns="45720" rIns="91440" bIns="45720">
            <a:spAutoFit/>
          </a:bodyPr>
          <a:lstStyle/>
          <a:p>
            <a:pPr algn="ctr"/>
            <a:r>
              <a:rPr lang="nl-NL" sz="12000" dirty="0">
                <a:solidFill>
                  <a:srgbClr val="990099"/>
                </a:solidFill>
              </a:rPr>
              <a:t>?</a:t>
            </a:r>
          </a:p>
        </p:txBody>
      </p:sp>
      <p:pic>
        <p:nvPicPr>
          <p:cNvPr id="15"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20505358">
            <a:off x="1036722" y="2376682"/>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6" name="Rechthoek 15"/>
          <p:cNvSpPr/>
          <p:nvPr userDrawn="1"/>
        </p:nvSpPr>
        <p:spPr>
          <a:xfrm rot="20313224">
            <a:off x="1549746" y="2600900"/>
            <a:ext cx="898003" cy="1938992"/>
          </a:xfrm>
          <a:prstGeom prst="rect">
            <a:avLst/>
          </a:prstGeom>
          <a:noFill/>
        </p:spPr>
        <p:txBody>
          <a:bodyPr wrap="none" lIns="91440" tIns="45720" rIns="91440" bIns="45720">
            <a:spAutoFit/>
          </a:bodyPr>
          <a:lstStyle/>
          <a:p>
            <a:pPr algn="ctr"/>
            <a:r>
              <a:rPr lang="nl-NL" sz="12000" dirty="0">
                <a:solidFill>
                  <a:srgbClr val="990099"/>
                </a:solidFill>
              </a:rPr>
              <a:t>?</a:t>
            </a:r>
          </a:p>
        </p:txBody>
      </p:sp>
    </p:spTree>
    <p:extLst>
      <p:ext uri="{BB962C8B-B14F-4D97-AF65-F5344CB8AC3E}">
        <p14:creationId xmlns:p14="http://schemas.microsoft.com/office/powerpoint/2010/main" val="5774445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5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hasCustomPrompt="1"/>
          </p:nvPr>
        </p:nvSpPr>
        <p:spPr>
          <a:xfrm>
            <a:off x="1187624" y="3212976"/>
            <a:ext cx="6984776" cy="2434456"/>
          </a:xfrm>
        </p:spPr>
        <p:txBody>
          <a:bodyPr/>
          <a:lstStyle>
            <a:lvl1pPr marL="0" indent="0">
              <a:buFont typeface="Arial" panose="020B0604020202020204" pitchFamily="34" charset="0"/>
              <a:buNone/>
              <a:defRPr baseline="0">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BE" dirty="0"/>
              <a:t>Naam, e-mail en telefoonnummer</a:t>
            </a:r>
          </a:p>
        </p:txBody>
      </p:sp>
      <p:pic>
        <p:nvPicPr>
          <p:cNvPr id="8194" name="Picture 2" descr="http://www.healthalliance.co.nz/portals/0/Images/Services/contac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43808" y="620688"/>
            <a:ext cx="4032448" cy="2180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32737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6"/>
            <a:ext cx="7772400" cy="1470025"/>
          </a:xfrm>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Trebuchet MS" panose="020B0603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endParaRPr lang="nl-BE" dirty="0"/>
          </a:p>
        </p:txBody>
      </p:sp>
      <p:pic>
        <p:nvPicPr>
          <p:cNvPr id="4" name="Afbeelding 3"/>
          <p:cNvPicPr>
            <a:picLocks noChangeAspect="1"/>
          </p:cNvPicPr>
          <p:nvPr userDrawn="1"/>
        </p:nvPicPr>
        <p:blipFill rotWithShape="1">
          <a:blip r:embed="rId2">
            <a:extLst>
              <a:ext uri="{28A0092B-C50C-407E-A947-70E740481C1C}">
                <a14:useLocalDpi xmlns:a14="http://schemas.microsoft.com/office/drawing/2010/main" val="0"/>
              </a:ext>
            </a:extLst>
          </a:blip>
          <a:srcRect l="12042" b="6939"/>
          <a:stretch/>
        </p:blipFill>
        <p:spPr>
          <a:xfrm>
            <a:off x="-33486" y="-171400"/>
            <a:ext cx="5532105" cy="2333575"/>
          </a:xfrm>
          <a:prstGeom prst="rect">
            <a:avLst/>
          </a:prstGeom>
        </p:spPr>
      </p:pic>
      <p:pic>
        <p:nvPicPr>
          <p:cNvPr id="9" name="Afbeelding 8"/>
          <p:cNvPicPr>
            <a:picLocks noChangeAspect="1"/>
          </p:cNvPicPr>
          <p:nvPr userDrawn="1"/>
        </p:nvPicPr>
        <p:blipFill rotWithShape="1">
          <a:blip r:embed="rId3">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Tree>
    <p:extLst>
      <p:ext uri="{BB962C8B-B14F-4D97-AF65-F5344CB8AC3E}">
        <p14:creationId xmlns:p14="http://schemas.microsoft.com/office/powerpoint/2010/main" val="357972737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inhoud 2"/>
          <p:cNvSpPr>
            <a:spLocks noGrp="1"/>
          </p:cNvSpPr>
          <p:nvPr>
            <p:ph idx="1"/>
          </p:nvPr>
        </p:nvSpPr>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12786387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inhoud 2"/>
          <p:cNvSpPr>
            <a:spLocks noGrp="1"/>
          </p:cNvSpPr>
          <p:nvPr>
            <p:ph sz="half" idx="1"/>
          </p:nvPr>
        </p:nvSpPr>
        <p:spPr>
          <a:xfrm>
            <a:off x="457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inhoud 3"/>
          <p:cNvSpPr>
            <a:spLocks noGrp="1"/>
          </p:cNvSpPr>
          <p:nvPr>
            <p:ph sz="half" idx="2"/>
          </p:nvPr>
        </p:nvSpPr>
        <p:spPr>
          <a:xfrm>
            <a:off x="4648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84331491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tekst 2"/>
          <p:cNvSpPr>
            <a:spLocks noGrp="1"/>
          </p:cNvSpPr>
          <p:nvPr>
            <p:ph type="body" idx="1"/>
          </p:nvPr>
        </p:nvSpPr>
        <p:spPr>
          <a:xfrm>
            <a:off x="457201" y="1535113"/>
            <a:ext cx="4040188"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1" y="2174875"/>
            <a:ext cx="4040188"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5" name="Tijdelijke aanduiding voor tekst 4"/>
          <p:cNvSpPr>
            <a:spLocks noGrp="1"/>
          </p:cNvSpPr>
          <p:nvPr>
            <p:ph type="body" sz="quarter" idx="3"/>
          </p:nvPr>
        </p:nvSpPr>
        <p:spPr>
          <a:xfrm>
            <a:off x="4645026" y="1535113"/>
            <a:ext cx="4041775"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6" y="2174875"/>
            <a:ext cx="4041775"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3687864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Tree>
    <p:extLst>
      <p:ext uri="{BB962C8B-B14F-4D97-AF65-F5344CB8AC3E}">
        <p14:creationId xmlns:p14="http://schemas.microsoft.com/office/powerpoint/2010/main" val="18226987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1_Afbeelding">
    <p:spTree>
      <p:nvGrpSpPr>
        <p:cNvPr id="1" name=""/>
        <p:cNvGrpSpPr/>
        <p:nvPr/>
      </p:nvGrpSpPr>
      <p:grpSpPr>
        <a:xfrm>
          <a:off x="0" y="0"/>
          <a:ext cx="0" cy="0"/>
          <a:chOff x="0" y="0"/>
          <a:chExt cx="0" cy="0"/>
        </a:xfrm>
      </p:grpSpPr>
      <p:pic>
        <p:nvPicPr>
          <p:cNvPr id="6" name="Afbeelding 5"/>
          <p:cNvPicPr>
            <a:picLocks noChangeAspect="1"/>
          </p:cNvPicPr>
          <p:nvPr userDrawn="1"/>
        </p:nvPicPr>
        <p:blipFill rotWithShape="1">
          <a:blip r:embed="rId2">
            <a:extLst>
              <a:ext uri="{28A0092B-C50C-407E-A947-70E740481C1C}">
                <a14:useLocalDpi xmlns:a14="http://schemas.microsoft.com/office/drawing/2010/main" val="0"/>
              </a:ext>
            </a:extLst>
          </a:blip>
          <a:srcRect r="11761"/>
          <a:stretch/>
        </p:blipFill>
        <p:spPr>
          <a:xfrm>
            <a:off x="2" y="0"/>
            <a:ext cx="9163048" cy="6877050"/>
          </a:xfrm>
          <a:prstGeom prst="rect">
            <a:avLst/>
          </a:prstGeom>
        </p:spPr>
      </p:pic>
      <p:pic>
        <p:nvPicPr>
          <p:cNvPr id="2" name="Afbeelding 1"/>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107504" y="3660"/>
            <a:ext cx="3332402" cy="1512168"/>
          </a:xfrm>
          <a:prstGeom prst="rect">
            <a:avLst/>
          </a:prstGeom>
        </p:spPr>
      </p:pic>
    </p:spTree>
    <p:extLst>
      <p:ext uri="{BB962C8B-B14F-4D97-AF65-F5344CB8AC3E}">
        <p14:creationId xmlns:p14="http://schemas.microsoft.com/office/powerpoint/2010/main" val="384025363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2_Afbeelding">
    <p:spTree>
      <p:nvGrpSpPr>
        <p:cNvPr id="1" name=""/>
        <p:cNvGrpSpPr/>
        <p:nvPr/>
      </p:nvGrpSpPr>
      <p:grpSpPr>
        <a:xfrm>
          <a:off x="0" y="0"/>
          <a:ext cx="0" cy="0"/>
          <a:chOff x="0" y="0"/>
          <a:chExt cx="0" cy="0"/>
        </a:xfrm>
      </p:grpSpPr>
      <p:grpSp>
        <p:nvGrpSpPr>
          <p:cNvPr id="8" name="Groep 7"/>
          <p:cNvGrpSpPr/>
          <p:nvPr userDrawn="1"/>
        </p:nvGrpSpPr>
        <p:grpSpPr>
          <a:xfrm>
            <a:off x="-9525" y="-36909"/>
            <a:ext cx="9163050" cy="6912161"/>
            <a:chOff x="-9525" y="-36909"/>
            <a:chExt cx="9163050" cy="6912161"/>
          </a:xfrm>
        </p:grpSpPr>
        <p:sp>
          <p:nvSpPr>
            <p:cNvPr id="5" name="Rechthoek 4"/>
            <p:cNvSpPr/>
            <p:nvPr userDrawn="1"/>
          </p:nvSpPr>
          <p:spPr>
            <a:xfrm>
              <a:off x="-9525" y="5505449"/>
              <a:ext cx="9163050" cy="13698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pic>
          <p:nvPicPr>
            <p:cNvPr id="3074" name="Picture 2" descr="\\atlas.vsko.be\Fotodatabase\2010-06-24_Sint Bavo Gent\_MG_3969.JPG"/>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b="9197"/>
            <a:stretch/>
          </p:blipFill>
          <p:spPr bwMode="auto">
            <a:xfrm>
              <a:off x="-9525" y="-36909"/>
              <a:ext cx="9163050" cy="5542359"/>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Afbeelding 8"/>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05799" y="5434266"/>
            <a:ext cx="3332402" cy="1512168"/>
          </a:xfrm>
          <a:prstGeom prst="rect">
            <a:avLst/>
          </a:prstGeom>
        </p:spPr>
      </p:pic>
    </p:spTree>
    <p:extLst>
      <p:ext uri="{BB962C8B-B14F-4D97-AF65-F5344CB8AC3E}">
        <p14:creationId xmlns:p14="http://schemas.microsoft.com/office/powerpoint/2010/main" val="22328485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3_Afbeeldin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r="10436"/>
          <a:stretch/>
        </p:blipFill>
        <p:spPr bwMode="auto">
          <a:xfrm>
            <a:off x="-23565" y="3083"/>
            <a:ext cx="9196139" cy="6883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766" y="5374406"/>
            <a:ext cx="3332402" cy="1512168"/>
          </a:xfrm>
          <a:prstGeom prst="rect">
            <a:avLst/>
          </a:prstGeom>
        </p:spPr>
      </p:pic>
    </p:spTree>
    <p:extLst>
      <p:ext uri="{BB962C8B-B14F-4D97-AF65-F5344CB8AC3E}">
        <p14:creationId xmlns:p14="http://schemas.microsoft.com/office/powerpoint/2010/main" val="229106598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4_Afbeelding">
    <p:spTree>
      <p:nvGrpSpPr>
        <p:cNvPr id="1" name=""/>
        <p:cNvGrpSpPr/>
        <p:nvPr/>
      </p:nvGrpSpPr>
      <p:grpSpPr>
        <a:xfrm>
          <a:off x="0" y="0"/>
          <a:ext cx="0" cy="0"/>
          <a:chOff x="0" y="0"/>
          <a:chExt cx="0" cy="0"/>
        </a:xfrm>
      </p:grpSpPr>
      <p:grpSp>
        <p:nvGrpSpPr>
          <p:cNvPr id="2" name="Groep 1"/>
          <p:cNvGrpSpPr/>
          <p:nvPr userDrawn="1"/>
        </p:nvGrpSpPr>
        <p:grpSpPr>
          <a:xfrm>
            <a:off x="-39562" y="-9526"/>
            <a:ext cx="9193089" cy="6955960"/>
            <a:chOff x="-39562" y="-9526"/>
            <a:chExt cx="9193089" cy="6955960"/>
          </a:xfrm>
        </p:grpSpPr>
        <p:pic>
          <p:nvPicPr>
            <p:cNvPr id="2050"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1412" r="9346"/>
            <a:stretch/>
          </p:blipFill>
          <p:spPr bwMode="auto">
            <a:xfrm>
              <a:off x="-39562" y="-9526"/>
              <a:ext cx="9193089" cy="686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hthoek 2"/>
            <p:cNvSpPr/>
            <p:nvPr userDrawn="1"/>
          </p:nvSpPr>
          <p:spPr>
            <a:xfrm>
              <a:off x="-39562" y="5488656"/>
              <a:ext cx="9193089" cy="13693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pic>
          <p:nvPicPr>
            <p:cNvPr id="8" name="Afbeelding 7"/>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2905799" y="5434266"/>
              <a:ext cx="3332402" cy="1512168"/>
            </a:xfrm>
            <a:prstGeom prst="rect">
              <a:avLst/>
            </a:prstGeom>
          </p:spPr>
        </p:pic>
      </p:grpSp>
    </p:spTree>
    <p:extLst>
      <p:ext uri="{BB962C8B-B14F-4D97-AF65-F5344CB8AC3E}">
        <p14:creationId xmlns:p14="http://schemas.microsoft.com/office/powerpoint/2010/main" val="3056922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5_Afbeelding">
    <p:spTree>
      <p:nvGrpSpPr>
        <p:cNvPr id="1" name=""/>
        <p:cNvGrpSpPr/>
        <p:nvPr/>
      </p:nvGrpSpPr>
      <p:grpSpPr>
        <a:xfrm>
          <a:off x="0" y="0"/>
          <a:ext cx="0" cy="0"/>
          <a:chOff x="0" y="0"/>
          <a:chExt cx="0" cy="0"/>
        </a:xfrm>
      </p:grpSpPr>
      <p:pic>
        <p:nvPicPr>
          <p:cNvPr id="3083" name="Picture 11"/>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575" y="0"/>
            <a:ext cx="9281095" cy="6939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5918977" y="-99392"/>
            <a:ext cx="3332402" cy="1512168"/>
          </a:xfrm>
          <a:prstGeom prst="rect">
            <a:avLst/>
          </a:prstGeom>
        </p:spPr>
      </p:pic>
    </p:spTree>
    <p:extLst>
      <p:ext uri="{BB962C8B-B14F-4D97-AF65-F5344CB8AC3E}">
        <p14:creationId xmlns:p14="http://schemas.microsoft.com/office/powerpoint/2010/main" val="21996630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6_Afbeelding">
    <p:spTree>
      <p:nvGrpSpPr>
        <p:cNvPr id="1" name=""/>
        <p:cNvGrpSpPr/>
        <p:nvPr/>
      </p:nvGrpSpPr>
      <p:grpSpPr>
        <a:xfrm>
          <a:off x="0" y="0"/>
          <a:ext cx="0" cy="0"/>
          <a:chOff x="0" y="0"/>
          <a:chExt cx="0" cy="0"/>
        </a:xfrm>
      </p:grpSpPr>
      <p:pic>
        <p:nvPicPr>
          <p:cNvPr id="4098" name="Picture 2"/>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l="8936" t="5960" r="8561"/>
          <a:stretch/>
        </p:blipFill>
        <p:spPr bwMode="auto">
          <a:xfrm>
            <a:off x="-28575" y="-1"/>
            <a:ext cx="9172575" cy="6941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Afbeelding 3"/>
          <p:cNvPicPr>
            <a:picLocks noChangeAspect="1"/>
          </p:cNvPicPr>
          <p:nvPr userDrawn="1"/>
        </p:nvPicPr>
        <p:blipFill rotWithShape="1">
          <a:blip r:embed="rId3">
            <a:extLst>
              <a:ext uri="{28A0092B-C50C-407E-A947-70E740481C1C}">
                <a14:useLocalDpi xmlns:a14="http://schemas.microsoft.com/office/drawing/2010/main" val="0"/>
              </a:ext>
            </a:extLst>
          </a:blip>
          <a:srcRect l="12139"/>
          <a:stretch/>
        </p:blipFill>
        <p:spPr>
          <a:xfrm>
            <a:off x="5724128" y="5349602"/>
            <a:ext cx="3332402" cy="1512168"/>
          </a:xfrm>
          <a:prstGeom prst="rect">
            <a:avLst/>
          </a:prstGeom>
        </p:spPr>
      </p:pic>
    </p:spTree>
    <p:extLst>
      <p:ext uri="{BB962C8B-B14F-4D97-AF65-F5344CB8AC3E}">
        <p14:creationId xmlns:p14="http://schemas.microsoft.com/office/powerpoint/2010/main" val="42922904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Alleen titel of object">
    <p:spTree>
      <p:nvGrpSpPr>
        <p:cNvPr id="1" name=""/>
        <p:cNvGrpSpPr/>
        <p:nvPr/>
      </p:nvGrpSpPr>
      <p:grpSpPr>
        <a:xfrm>
          <a:off x="0" y="0"/>
          <a:ext cx="0" cy="0"/>
          <a:chOff x="0" y="0"/>
          <a:chExt cx="0" cy="0"/>
        </a:xfrm>
      </p:grpSpPr>
      <p:pic>
        <p:nvPicPr>
          <p:cNvPr id="2050" name="Picture 2" descr="\\atlas.vsko.be\Fotodatabase\2012-02-16 't Grafiekje Tongerlo\_MG_6579.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flipH="1">
            <a:off x="361627" y="-2927"/>
            <a:ext cx="4343722" cy="6489452"/>
          </a:xfrm>
          <a:prstGeom prst="rect">
            <a:avLst/>
          </a:prstGeom>
          <a:noFill/>
          <a:extLst>
            <a:ext uri="{909E8E84-426E-40DD-AFC4-6F175D3DCCD1}">
              <a14:hiddenFill xmlns:a14="http://schemas.microsoft.com/office/drawing/2010/main">
                <a:solidFill>
                  <a:srgbClr val="FFFFFF"/>
                </a:solidFill>
              </a14:hiddenFill>
            </a:ext>
          </a:extLst>
        </p:spPr>
      </p:pic>
      <p:sp>
        <p:nvSpPr>
          <p:cNvPr id="5" name="Tijdelijke aanduiding voor inhoud 12"/>
          <p:cNvSpPr>
            <a:spLocks noGrp="1"/>
          </p:cNvSpPr>
          <p:nvPr>
            <p:ph sz="quarter" idx="13"/>
          </p:nvPr>
        </p:nvSpPr>
        <p:spPr>
          <a:xfrm>
            <a:off x="4705348" y="634504"/>
            <a:ext cx="4043115"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378367774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_Alleen titel of object">
    <p:spTree>
      <p:nvGrpSpPr>
        <p:cNvPr id="1" name=""/>
        <p:cNvGrpSpPr/>
        <p:nvPr/>
      </p:nvGrpSpPr>
      <p:grpSpPr>
        <a:xfrm>
          <a:off x="0" y="0"/>
          <a:ext cx="0" cy="0"/>
          <a:chOff x="0" y="0"/>
          <a:chExt cx="0" cy="0"/>
        </a:xfrm>
      </p:grpSpPr>
      <p:pic>
        <p:nvPicPr>
          <p:cNvPr id="4" name="Afbeelding 3"/>
          <p:cNvPicPr>
            <a:picLocks noChangeAspect="1"/>
          </p:cNvPicPr>
          <p:nvPr userDrawn="1"/>
        </p:nvPicPr>
        <p:blipFill rotWithShape="1">
          <a:blip r:embed="rId2" cstate="print">
            <a:extLst>
              <a:ext uri="{28A0092B-C50C-407E-A947-70E740481C1C}">
                <a14:useLocalDpi xmlns:a14="http://schemas.microsoft.com/office/drawing/2010/main" val="0"/>
              </a:ext>
            </a:extLst>
          </a:blip>
          <a:srcRect l="32353" r="4871"/>
          <a:stretch/>
        </p:blipFill>
        <p:spPr>
          <a:xfrm>
            <a:off x="4411875" y="-8389"/>
            <a:ext cx="4741649" cy="5021565"/>
          </a:xfrm>
          <a:prstGeom prst="rect">
            <a:avLst/>
          </a:prstGeom>
        </p:spPr>
      </p:pic>
      <p:sp>
        <p:nvSpPr>
          <p:cNvPr id="12" name="Tijdelijke aanduiding voor inhoud 12"/>
          <p:cNvSpPr>
            <a:spLocks noGrp="1"/>
          </p:cNvSpPr>
          <p:nvPr>
            <p:ph sz="quarter" idx="13"/>
          </p:nvPr>
        </p:nvSpPr>
        <p:spPr>
          <a:xfrm>
            <a:off x="360000" y="788528"/>
            <a:ext cx="3923968"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347530879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3_Alleen titel of object">
    <p:spTree>
      <p:nvGrpSpPr>
        <p:cNvPr id="1" name=""/>
        <p:cNvGrpSpPr/>
        <p:nvPr/>
      </p:nvGrpSpPr>
      <p:grpSpPr>
        <a:xfrm>
          <a:off x="0" y="0"/>
          <a:ext cx="0" cy="0"/>
          <a:chOff x="0" y="0"/>
          <a:chExt cx="0" cy="0"/>
        </a:xfrm>
      </p:grpSpPr>
      <p:pic>
        <p:nvPicPr>
          <p:cNvPr id="1026" name="Picture 2" descr="\\atlas.vsko.be\Fotodatabase\2014-03-27 Brugge\imma-vertic-int-1F4C7915.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61628" y="0"/>
            <a:ext cx="4206213" cy="6309320"/>
          </a:xfrm>
          <a:prstGeom prst="rect">
            <a:avLst/>
          </a:prstGeom>
          <a:noFill/>
          <a:extLst>
            <a:ext uri="{909E8E84-426E-40DD-AFC4-6F175D3DCCD1}">
              <a14:hiddenFill xmlns:a14="http://schemas.microsoft.com/office/drawing/2010/main">
                <a:solidFill>
                  <a:srgbClr val="FFFFFF"/>
                </a:solidFill>
              </a14:hiddenFill>
            </a:ext>
          </a:extLst>
        </p:spPr>
      </p:pic>
      <p:sp>
        <p:nvSpPr>
          <p:cNvPr id="13" name="Tijdelijke aanduiding voor inhoud 12"/>
          <p:cNvSpPr>
            <a:spLocks noGrp="1"/>
          </p:cNvSpPr>
          <p:nvPr>
            <p:ph sz="quarter" idx="13"/>
          </p:nvPr>
        </p:nvSpPr>
        <p:spPr>
          <a:xfrm>
            <a:off x="4645099" y="634504"/>
            <a:ext cx="3743325"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18142639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4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p:nvPr>
        </p:nvSpPr>
        <p:spPr>
          <a:xfrm>
            <a:off x="4716016" y="634504"/>
            <a:ext cx="3672408" cy="5040312"/>
          </a:xfrm>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pic>
        <p:nvPicPr>
          <p:cNvPr id="5122"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62768" y="-13296"/>
            <a:ext cx="4263082" cy="6394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714631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1" y="273050"/>
            <a:ext cx="3008313" cy="1162050"/>
          </a:xfrm>
        </p:spPr>
        <p:txBody>
          <a:bodyPr anchor="b"/>
          <a:lstStyle>
            <a:lvl1pPr algn="l">
              <a:defRPr sz="2000" b="1"/>
            </a:lvl1pPr>
          </a:lstStyle>
          <a:p>
            <a:r>
              <a:rPr lang="nl-NL"/>
              <a:t>Klik om de stijl te bewerken</a:t>
            </a:r>
            <a:endParaRPr lang="nl-BE" dirty="0"/>
          </a:p>
        </p:txBody>
      </p:sp>
      <p:sp>
        <p:nvSpPr>
          <p:cNvPr id="3" name="Tijdelijke aanduiding voor inhoud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tekst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3189115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1"/>
            <a:ext cx="5486400" cy="566738"/>
          </a:xfrm>
        </p:spPr>
        <p:txBody>
          <a:bodyPr anchor="b"/>
          <a:lstStyle>
            <a:lvl1pPr algn="l">
              <a:defRPr sz="2000" b="1"/>
            </a:lvl1pPr>
          </a:lstStyle>
          <a:p>
            <a:r>
              <a:rPr lang="nl-NL"/>
              <a:t>Klik om de stijl te bewerken</a:t>
            </a:r>
            <a:endParaRPr lang="nl-BE" dirty="0"/>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nl-NL"/>
              <a:t>Klik op het pictogram als u een afbeelding wilt toevoegen</a:t>
            </a:r>
            <a:endParaRPr lang="nl-BE" dirty="0"/>
          </a:p>
        </p:txBody>
      </p:sp>
      <p:sp>
        <p:nvSpPr>
          <p:cNvPr id="4" name="Tijdelijke aanduiding voor tekst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145155092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1_Vragen">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atin typeface="Trebuchet MS" panose="020B0603020202020204" pitchFamily="34" charset="0"/>
              </a:defRPr>
            </a:lvl1pPr>
          </a:lstStyle>
          <a:p>
            <a:r>
              <a:rPr lang="nl-NL" dirty="0"/>
              <a:t>Vragen</a:t>
            </a:r>
            <a:endParaRPr lang="nl-BE" dirty="0"/>
          </a:p>
        </p:txBody>
      </p:sp>
      <p:pic>
        <p:nvPicPr>
          <p:cNvPr id="7174"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707904" y="2114790"/>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9" name="Rechthoek 8"/>
          <p:cNvSpPr/>
          <p:nvPr userDrawn="1"/>
        </p:nvSpPr>
        <p:spPr>
          <a:xfrm rot="21407866">
            <a:off x="4220928" y="2339008"/>
            <a:ext cx="898003" cy="1938992"/>
          </a:xfrm>
          <a:prstGeom prst="rect">
            <a:avLst/>
          </a:prstGeom>
          <a:noFill/>
        </p:spPr>
        <p:txBody>
          <a:bodyPr wrap="none" lIns="91440" tIns="45720" rIns="91440" bIns="45720">
            <a:spAutoFit/>
          </a:bodyPr>
          <a:lstStyle/>
          <a:p>
            <a:pPr algn="ctr"/>
            <a:r>
              <a:rPr lang="nl-NL" sz="12000" dirty="0">
                <a:solidFill>
                  <a:srgbClr val="990099"/>
                </a:solidFill>
              </a:rPr>
              <a:t>?</a:t>
            </a:r>
          </a:p>
        </p:txBody>
      </p:sp>
      <p:pic>
        <p:nvPicPr>
          <p:cNvPr id="13"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304094">
            <a:off x="6549550" y="2250483"/>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4" name="Rechthoek 13"/>
          <p:cNvSpPr/>
          <p:nvPr userDrawn="1"/>
        </p:nvSpPr>
        <p:spPr>
          <a:xfrm rot="1111960">
            <a:off x="7062574" y="2474701"/>
            <a:ext cx="898003" cy="1938992"/>
          </a:xfrm>
          <a:prstGeom prst="rect">
            <a:avLst/>
          </a:prstGeom>
          <a:noFill/>
        </p:spPr>
        <p:txBody>
          <a:bodyPr wrap="none" lIns="91440" tIns="45720" rIns="91440" bIns="45720">
            <a:spAutoFit/>
          </a:bodyPr>
          <a:lstStyle/>
          <a:p>
            <a:pPr algn="ctr"/>
            <a:r>
              <a:rPr lang="nl-NL" sz="12000" dirty="0">
                <a:solidFill>
                  <a:srgbClr val="990099"/>
                </a:solidFill>
              </a:rPr>
              <a:t>?</a:t>
            </a:r>
          </a:p>
        </p:txBody>
      </p:sp>
      <p:pic>
        <p:nvPicPr>
          <p:cNvPr id="15"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20505358">
            <a:off x="1036722" y="2376682"/>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6" name="Rechthoek 15"/>
          <p:cNvSpPr/>
          <p:nvPr userDrawn="1"/>
        </p:nvSpPr>
        <p:spPr>
          <a:xfrm rot="20313224">
            <a:off x="1549746" y="2600900"/>
            <a:ext cx="898003" cy="1938992"/>
          </a:xfrm>
          <a:prstGeom prst="rect">
            <a:avLst/>
          </a:prstGeom>
          <a:noFill/>
        </p:spPr>
        <p:txBody>
          <a:bodyPr wrap="none" lIns="91440" tIns="45720" rIns="91440" bIns="45720">
            <a:spAutoFit/>
          </a:bodyPr>
          <a:lstStyle/>
          <a:p>
            <a:pPr algn="ctr"/>
            <a:r>
              <a:rPr lang="nl-NL" sz="12000" dirty="0">
                <a:solidFill>
                  <a:srgbClr val="990099"/>
                </a:solidFill>
              </a:rPr>
              <a:t>?</a:t>
            </a:r>
          </a:p>
        </p:txBody>
      </p:sp>
    </p:spTree>
    <p:extLst>
      <p:ext uri="{BB962C8B-B14F-4D97-AF65-F5344CB8AC3E}">
        <p14:creationId xmlns:p14="http://schemas.microsoft.com/office/powerpoint/2010/main" val="218587686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5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hasCustomPrompt="1"/>
          </p:nvPr>
        </p:nvSpPr>
        <p:spPr>
          <a:xfrm>
            <a:off x="1187624" y="3212976"/>
            <a:ext cx="6984776" cy="2434456"/>
          </a:xfrm>
        </p:spPr>
        <p:txBody>
          <a:bodyPr/>
          <a:lstStyle>
            <a:lvl1pPr marL="0" indent="0">
              <a:buFont typeface="Arial" panose="020B0604020202020204" pitchFamily="34" charset="0"/>
              <a:buNone/>
              <a:defRPr baseline="0">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BE" dirty="0"/>
              <a:t>Naam, e-mail en telefoonnummer</a:t>
            </a:r>
          </a:p>
        </p:txBody>
      </p:sp>
      <p:pic>
        <p:nvPicPr>
          <p:cNvPr id="8194" name="Picture 2" descr="http://www.healthalliance.co.nz/portals/0/Images/Services/contac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43808" y="620688"/>
            <a:ext cx="4032448" cy="2180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8726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21" Type="http://schemas.openxmlformats.org/officeDocument/2006/relationships/image" Target="../media/image2.png"/><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theme" Target="../theme/theme2.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openxmlformats.org/officeDocument/2006/relationships/slideLayout" Target="../slideLayouts/slideLayout59.xml"/><Relationship Id="rId3" Type="http://schemas.openxmlformats.org/officeDocument/2006/relationships/slideLayout" Target="../slideLayouts/slideLayout44.xml"/><Relationship Id="rId21" Type="http://schemas.openxmlformats.org/officeDocument/2006/relationships/image" Target="../media/image2.png"/><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20" Type="http://schemas.openxmlformats.org/officeDocument/2006/relationships/theme" Target="../theme/theme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19" Type="http://schemas.openxmlformats.org/officeDocument/2006/relationships/slideLayout" Target="../slideLayouts/slideLayout60.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nl-NL"/>
              <a:t>Klik om de stijl te bewerken</a:t>
            </a:r>
            <a:endParaRPr lang="nl-BE"/>
          </a:p>
        </p:txBody>
      </p:sp>
      <p:sp>
        <p:nvSpPr>
          <p:cNvPr id="3" name="Tijdelijke aanduiding voor tekst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EE9EC50-53CF-43A2-BA76-3C0D8975FB3E}" type="datetimeFigureOut">
              <a:rPr lang="nl-BE" smtClean="0"/>
              <a:t>7/11/2016</a:t>
            </a:fld>
            <a:endParaRPr lang="nl-BE"/>
          </a:p>
        </p:txBody>
      </p:sp>
      <p:sp>
        <p:nvSpPr>
          <p:cNvPr id="5" name="Tijdelijke aanduiding voor voettekst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nl-BE"/>
          </a:p>
        </p:txBody>
      </p:sp>
      <p:sp>
        <p:nvSpPr>
          <p:cNvPr id="6" name="Tijdelijke aanduiding voor dianumm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36E0E98-F9D4-41C9-B856-8D89E7B816C0}" type="slidenum">
              <a:rPr lang="nl-BE" smtClean="0"/>
              <a:t>‹nr.›</a:t>
            </a:fld>
            <a:endParaRPr lang="nl-BE"/>
          </a:p>
        </p:txBody>
      </p:sp>
    </p:spTree>
    <p:extLst>
      <p:ext uri="{BB962C8B-B14F-4D97-AF65-F5344CB8AC3E}">
        <p14:creationId xmlns:p14="http://schemas.microsoft.com/office/powerpoint/2010/main" val="728766410"/>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684" r:id="rId12"/>
    <p:sldLayoutId id="2147483687" r:id="rId13"/>
    <p:sldLayoutId id="2147483688" r:id="rId14"/>
    <p:sldLayoutId id="2147483689" r:id="rId15"/>
    <p:sldLayoutId id="2147483690" r:id="rId16"/>
    <p:sldLayoutId id="2147483691" r:id="rId17"/>
    <p:sldLayoutId id="2147483686" r:id="rId18"/>
    <p:sldLayoutId id="2147483685" r:id="rId19"/>
    <p:sldLayoutId id="2147483679" r:id="rId20"/>
    <p:sldLayoutId id="2147483692" r:id="rId21"/>
    <p:sldLayoutId id="2147483694" r:id="rId2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nl-B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hthoek 11"/>
          <p:cNvSpPr/>
          <p:nvPr/>
        </p:nvSpPr>
        <p:spPr>
          <a:xfrm>
            <a:off x="0" y="1"/>
            <a:ext cx="360000" cy="6503158"/>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11" name="Rechthoek 10"/>
          <p:cNvSpPr/>
          <p:nvPr/>
        </p:nvSpPr>
        <p:spPr>
          <a:xfrm>
            <a:off x="-8706" y="6489510"/>
            <a:ext cx="3240000" cy="378925"/>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15" name="Tijdelijke aanduiding voor dianummer 4"/>
          <p:cNvSpPr txBox="1">
            <a:spLocks/>
          </p:cNvSpPr>
          <p:nvPr/>
        </p:nvSpPr>
        <p:spPr>
          <a:xfrm>
            <a:off x="9508" y="6489511"/>
            <a:ext cx="633402" cy="395874"/>
          </a:xfrm>
          <a:prstGeom prst="rect">
            <a:avLst/>
          </a:prstGeom>
        </p:spPr>
        <p:txBody>
          <a:bodyPr vert="horz" lIns="91440" tIns="45720" rIns="91440" bIns="45720" rtlCol="0" anchor="ctr"/>
          <a:lstStyle>
            <a:defPPr>
              <a:defRPr lang="nl-BE"/>
            </a:defPPr>
            <a:lvl1pPr marL="0" algn="l" defTabSz="914400" rtl="0" eaLnBrk="1" latinLnBrk="0" hangingPunct="1">
              <a:defRPr sz="1200" kern="1200">
                <a:solidFill>
                  <a:sysClr val="windowText" lastClr="000000"/>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9E3A5C-986B-47BE-8F96-3787467B82A8}" type="slidenum">
              <a:rPr lang="nl-BE" smtClean="0">
                <a:solidFill>
                  <a:prstClr val="white"/>
                </a:solidFill>
                <a:latin typeface="Trebuchet MS" panose="020B0603020202020204" pitchFamily="34" charset="0"/>
              </a:rPr>
              <a:pPr/>
              <a:t>‹nr.›</a:t>
            </a:fld>
            <a:endParaRPr lang="nl-BE" dirty="0">
              <a:solidFill>
                <a:prstClr val="white"/>
              </a:solidFill>
              <a:latin typeface="Trebuchet MS" panose="020B0603020202020204" pitchFamily="34" charset="0"/>
            </a:endParaRPr>
          </a:p>
        </p:txBody>
      </p:sp>
      <p:pic>
        <p:nvPicPr>
          <p:cNvPr id="5" name="Afbeelding 4"/>
          <p:cNvPicPr>
            <a:picLocks noChangeAspect="1"/>
          </p:cNvPicPr>
          <p:nvPr/>
        </p:nvPicPr>
        <p:blipFill rotWithShape="1">
          <a:blip r:embed="rId21">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Tree>
    <p:extLst>
      <p:ext uri="{BB962C8B-B14F-4D97-AF65-F5344CB8AC3E}">
        <p14:creationId xmlns:p14="http://schemas.microsoft.com/office/powerpoint/2010/main" val="535910547"/>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 id="2147483725" r:id="rId18"/>
    <p:sldLayoutId id="2147483726" r:id="rId19"/>
  </p:sldLayoutIdLst>
  <p:txStyles>
    <p:titleStyle>
      <a:lvl1pPr algn="ctr" defTabSz="914400" rtl="0" eaLnBrk="1" latinLnBrk="0" hangingPunct="1">
        <a:spcBef>
          <a:spcPct val="0"/>
        </a:spcBef>
        <a:buNone/>
        <a:defRPr sz="4400" kern="1200">
          <a:solidFill>
            <a:schemeClr val="tx1"/>
          </a:solidFill>
          <a:latin typeface="Trebuchet MS" panose="020B060302020202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Trebuchet MS" panose="020B0603020202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990599"/>
          </a:solidFill>
          <a:latin typeface="Trebuchet MS" panose="020B0603020202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hthoek 11"/>
          <p:cNvSpPr/>
          <p:nvPr/>
        </p:nvSpPr>
        <p:spPr>
          <a:xfrm>
            <a:off x="0" y="1"/>
            <a:ext cx="360000" cy="6503158"/>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11" name="Rechthoek 10"/>
          <p:cNvSpPr/>
          <p:nvPr/>
        </p:nvSpPr>
        <p:spPr>
          <a:xfrm>
            <a:off x="-8706" y="6489510"/>
            <a:ext cx="3240000" cy="378925"/>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15" name="Tijdelijke aanduiding voor dianummer 4"/>
          <p:cNvSpPr txBox="1">
            <a:spLocks/>
          </p:cNvSpPr>
          <p:nvPr/>
        </p:nvSpPr>
        <p:spPr>
          <a:xfrm>
            <a:off x="9508" y="6489511"/>
            <a:ext cx="633402" cy="395874"/>
          </a:xfrm>
          <a:prstGeom prst="rect">
            <a:avLst/>
          </a:prstGeom>
        </p:spPr>
        <p:txBody>
          <a:bodyPr vert="horz" lIns="91440" tIns="45720" rIns="91440" bIns="45720" rtlCol="0" anchor="ctr"/>
          <a:lstStyle>
            <a:defPPr>
              <a:defRPr lang="nl-BE"/>
            </a:defPPr>
            <a:lvl1pPr marL="0" algn="l" defTabSz="914400" rtl="0" eaLnBrk="1" latinLnBrk="0" hangingPunct="1">
              <a:defRPr sz="1200" kern="1200">
                <a:solidFill>
                  <a:sysClr val="windowText" lastClr="000000"/>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9E3A5C-986B-47BE-8F96-3787467B82A8}" type="slidenum">
              <a:rPr lang="nl-BE" smtClean="0">
                <a:solidFill>
                  <a:prstClr val="white"/>
                </a:solidFill>
                <a:latin typeface="Trebuchet MS" panose="020B0603020202020204" pitchFamily="34" charset="0"/>
              </a:rPr>
              <a:pPr/>
              <a:t>‹nr.›</a:t>
            </a:fld>
            <a:endParaRPr lang="nl-BE" dirty="0">
              <a:solidFill>
                <a:prstClr val="white"/>
              </a:solidFill>
              <a:latin typeface="Trebuchet MS" panose="020B0603020202020204" pitchFamily="34" charset="0"/>
            </a:endParaRPr>
          </a:p>
        </p:txBody>
      </p:sp>
      <p:pic>
        <p:nvPicPr>
          <p:cNvPr id="5" name="Afbeelding 4"/>
          <p:cNvPicPr>
            <a:picLocks noChangeAspect="1"/>
          </p:cNvPicPr>
          <p:nvPr/>
        </p:nvPicPr>
        <p:blipFill rotWithShape="1">
          <a:blip r:embed="rId21">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Tree>
    <p:extLst>
      <p:ext uri="{BB962C8B-B14F-4D97-AF65-F5344CB8AC3E}">
        <p14:creationId xmlns:p14="http://schemas.microsoft.com/office/powerpoint/2010/main" val="1809086763"/>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 id="2147483741" r:id="rId14"/>
    <p:sldLayoutId id="2147483742" r:id="rId15"/>
    <p:sldLayoutId id="2147483743" r:id="rId16"/>
    <p:sldLayoutId id="2147483744" r:id="rId17"/>
    <p:sldLayoutId id="2147483745" r:id="rId18"/>
    <p:sldLayoutId id="2147483746" r:id="rId19"/>
  </p:sldLayoutIdLst>
  <p:txStyles>
    <p:titleStyle>
      <a:lvl1pPr algn="ctr" defTabSz="914400" rtl="0" eaLnBrk="1" latinLnBrk="0" hangingPunct="1">
        <a:spcBef>
          <a:spcPct val="0"/>
        </a:spcBef>
        <a:buNone/>
        <a:defRPr sz="4400" kern="1200">
          <a:solidFill>
            <a:schemeClr val="tx1"/>
          </a:solidFill>
          <a:latin typeface="Trebuchet MS" panose="020B060302020202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Trebuchet MS" panose="020B0603020202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990599"/>
          </a:solidFill>
          <a:latin typeface="Trebuchet MS" panose="020B0603020202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3.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itel 66"/>
          <p:cNvSpPr>
            <a:spLocks noGrp="1"/>
          </p:cNvSpPr>
          <p:nvPr>
            <p:ph type="ctrTitle"/>
          </p:nvPr>
        </p:nvSpPr>
        <p:spPr/>
        <p:txBody>
          <a:bodyPr/>
          <a:lstStyle/>
          <a:p>
            <a:r>
              <a:rPr lang="nl-BE" dirty="0"/>
              <a:t>Ronde van Vlaanderen</a:t>
            </a:r>
          </a:p>
        </p:txBody>
      </p:sp>
      <p:sp>
        <p:nvSpPr>
          <p:cNvPr id="68" name="Ondertitel 67"/>
          <p:cNvSpPr>
            <a:spLocks noGrp="1"/>
          </p:cNvSpPr>
          <p:nvPr>
            <p:ph type="subTitle" idx="1"/>
          </p:nvPr>
        </p:nvSpPr>
        <p:spPr/>
        <p:txBody>
          <a:bodyPr/>
          <a:lstStyle/>
          <a:p>
            <a:r>
              <a:rPr lang="nl-BE" dirty="0"/>
              <a:t>Modernisering so</a:t>
            </a:r>
          </a:p>
          <a:p>
            <a:r>
              <a:rPr lang="nl-BE" dirty="0"/>
              <a:t>2</a:t>
            </a:r>
            <a:r>
              <a:rPr lang="nl-BE" baseline="30000" dirty="0"/>
              <a:t>e</a:t>
            </a:r>
            <a:r>
              <a:rPr lang="nl-BE" dirty="0"/>
              <a:t> – 3</a:t>
            </a:r>
            <a:r>
              <a:rPr lang="nl-BE" baseline="30000" dirty="0"/>
              <a:t>e</a:t>
            </a:r>
            <a:r>
              <a:rPr lang="nl-BE" dirty="0"/>
              <a:t> graad</a:t>
            </a:r>
          </a:p>
        </p:txBody>
      </p:sp>
    </p:spTree>
    <p:extLst>
      <p:ext uri="{BB962C8B-B14F-4D97-AF65-F5344CB8AC3E}">
        <p14:creationId xmlns:p14="http://schemas.microsoft.com/office/powerpoint/2010/main" val="30002739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dirty="0" smtClean="0"/>
              <a:t>Politieke context</a:t>
            </a:r>
            <a:endParaRPr lang="nl-BE" dirty="0"/>
          </a:p>
        </p:txBody>
      </p:sp>
      <p:sp>
        <p:nvSpPr>
          <p:cNvPr id="3" name="Tijdelijke aanduiding voor inhoud 2"/>
          <p:cNvSpPr>
            <a:spLocks noGrp="1"/>
          </p:cNvSpPr>
          <p:nvPr>
            <p:ph idx="1"/>
          </p:nvPr>
        </p:nvSpPr>
        <p:spPr/>
        <p:txBody>
          <a:bodyPr/>
          <a:lstStyle/>
          <a:p>
            <a:r>
              <a:rPr lang="nl-BE" dirty="0" smtClean="0"/>
              <a:t>Conceptnota</a:t>
            </a:r>
          </a:p>
          <a:p>
            <a:pPr lvl="1"/>
            <a:r>
              <a:rPr lang="nl-BE" dirty="0" smtClean="0"/>
              <a:t>Politiek compromis</a:t>
            </a:r>
          </a:p>
          <a:p>
            <a:pPr lvl="1"/>
            <a:r>
              <a:rPr lang="nl-BE" dirty="0" smtClean="0"/>
              <a:t>Reacties</a:t>
            </a:r>
          </a:p>
          <a:p>
            <a:pPr lvl="2"/>
            <a:r>
              <a:rPr lang="nl-BE" dirty="0" smtClean="0"/>
              <a:t>Onderwijsverstrekkers</a:t>
            </a:r>
          </a:p>
          <a:p>
            <a:pPr lvl="2"/>
            <a:r>
              <a:rPr lang="nl-BE" dirty="0" smtClean="0"/>
              <a:t>Syndicale organisaties</a:t>
            </a:r>
          </a:p>
          <a:p>
            <a:pPr lvl="2"/>
            <a:r>
              <a:rPr lang="nl-BE" dirty="0" smtClean="0"/>
              <a:t>Sectoren</a:t>
            </a:r>
          </a:p>
          <a:p>
            <a:r>
              <a:rPr lang="nl-BE" dirty="0" smtClean="0"/>
              <a:t>Marge ?</a:t>
            </a:r>
          </a:p>
          <a:p>
            <a:pPr lvl="2"/>
            <a:endParaRPr lang="nl-BE" dirty="0" smtClean="0"/>
          </a:p>
          <a:p>
            <a:pPr lvl="2"/>
            <a:endParaRPr lang="nl-BE" dirty="0"/>
          </a:p>
        </p:txBody>
      </p:sp>
    </p:spTree>
    <p:extLst>
      <p:ext uri="{BB962C8B-B14F-4D97-AF65-F5344CB8AC3E}">
        <p14:creationId xmlns:p14="http://schemas.microsoft.com/office/powerpoint/2010/main" val="3445870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BE" dirty="0" smtClean="0"/>
              <a:t>Positionering Katholiek Onderwijs Vlaanderen</a:t>
            </a:r>
            <a:endParaRPr lang="nl-BE" dirty="0"/>
          </a:p>
        </p:txBody>
      </p:sp>
      <p:sp>
        <p:nvSpPr>
          <p:cNvPr id="3" name="Tijdelijke aanduiding voor inhoud 2"/>
          <p:cNvSpPr>
            <a:spLocks noGrp="1"/>
          </p:cNvSpPr>
          <p:nvPr>
            <p:ph idx="1"/>
          </p:nvPr>
        </p:nvSpPr>
        <p:spPr/>
        <p:txBody>
          <a:bodyPr/>
          <a:lstStyle/>
          <a:p>
            <a:r>
              <a:rPr lang="nl-BE" dirty="0" smtClean="0"/>
              <a:t>Principes van de kleurennota 2012</a:t>
            </a:r>
          </a:p>
          <a:p>
            <a:pPr lvl="1"/>
            <a:r>
              <a:rPr lang="nl-BE" dirty="0" smtClean="0"/>
              <a:t>Architectuur </a:t>
            </a:r>
          </a:p>
          <a:p>
            <a:pPr lvl="2"/>
            <a:r>
              <a:rPr lang="nl-BE" dirty="0" smtClean="0"/>
              <a:t>Optimalisering van studiekeuze</a:t>
            </a:r>
          </a:p>
          <a:p>
            <a:pPr lvl="1"/>
            <a:r>
              <a:rPr lang="nl-BE" dirty="0" smtClean="0"/>
              <a:t>Transparant aanbod</a:t>
            </a:r>
          </a:p>
          <a:p>
            <a:pPr lvl="2"/>
            <a:r>
              <a:rPr lang="nl-BE" dirty="0" smtClean="0"/>
              <a:t>Continuüm van studierichtingen</a:t>
            </a:r>
          </a:p>
          <a:p>
            <a:pPr lvl="3"/>
            <a:r>
              <a:rPr lang="nl-BE" dirty="0" smtClean="0"/>
              <a:t>Studiedomeinen</a:t>
            </a:r>
          </a:p>
          <a:p>
            <a:pPr lvl="3"/>
            <a:r>
              <a:rPr lang="nl-BE" dirty="0" smtClean="0"/>
              <a:t>Invulling in de volle breedte</a:t>
            </a:r>
          </a:p>
          <a:p>
            <a:pPr lvl="1"/>
            <a:r>
              <a:rPr lang="nl-BE" dirty="0" smtClean="0"/>
              <a:t>Rationalisatie</a:t>
            </a:r>
          </a:p>
          <a:p>
            <a:pPr lvl="2"/>
            <a:r>
              <a:rPr lang="nl-BE" dirty="0"/>
              <a:t>L</a:t>
            </a:r>
            <a:r>
              <a:rPr lang="nl-BE" dirty="0" smtClean="0"/>
              <a:t>eerlingenprofielen</a:t>
            </a:r>
          </a:p>
          <a:p>
            <a:pPr lvl="2"/>
            <a:endParaRPr lang="nl-BE" dirty="0" smtClean="0"/>
          </a:p>
          <a:p>
            <a:pPr lvl="2"/>
            <a:endParaRPr lang="nl-BE" dirty="0" smtClean="0"/>
          </a:p>
          <a:p>
            <a:pPr lvl="1"/>
            <a:endParaRPr lang="nl-BE" dirty="0"/>
          </a:p>
        </p:txBody>
      </p:sp>
    </p:spTree>
    <p:extLst>
      <p:ext uri="{BB962C8B-B14F-4D97-AF65-F5344CB8AC3E}">
        <p14:creationId xmlns:p14="http://schemas.microsoft.com/office/powerpoint/2010/main" val="123288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628650" y="1412776"/>
            <a:ext cx="7886700" cy="4968552"/>
          </a:xfrm>
        </p:spPr>
        <p:txBody>
          <a:bodyPr>
            <a:normAutofit/>
          </a:bodyPr>
          <a:lstStyle/>
          <a:p>
            <a:pPr marL="0" indent="0" algn="ctr">
              <a:buNone/>
            </a:pPr>
            <a:r>
              <a:rPr lang="nl-BE" sz="3200" dirty="0">
                <a:solidFill>
                  <a:srgbClr val="FF6600"/>
                </a:solidFill>
              </a:rPr>
              <a:t>Modernisering 2de-3de graad</a:t>
            </a:r>
          </a:p>
          <a:p>
            <a:pPr marL="0" indent="0" algn="ctr">
              <a:buNone/>
            </a:pPr>
            <a:r>
              <a:rPr lang="nl-BE" sz="2400" i="1" dirty="0"/>
              <a:t>Voorstel onderwijsverstrekkers</a:t>
            </a:r>
          </a:p>
          <a:p>
            <a:pPr marL="0" indent="0">
              <a:buNone/>
            </a:pPr>
            <a:endParaRPr lang="nl-BE" sz="3200" dirty="0">
              <a:solidFill>
                <a:srgbClr val="FF6600"/>
              </a:solidFill>
            </a:endParaRPr>
          </a:p>
          <a:p>
            <a:pPr marL="0" indent="0">
              <a:buNone/>
            </a:pPr>
            <a:endParaRPr lang="nl-BE" sz="3200" dirty="0">
              <a:solidFill>
                <a:srgbClr val="FF6600"/>
              </a:solidFill>
            </a:endParaRPr>
          </a:p>
          <a:p>
            <a:pPr marL="0" indent="0">
              <a:buNone/>
            </a:pPr>
            <a:r>
              <a:rPr lang="nl-BE" sz="3200" dirty="0">
                <a:solidFill>
                  <a:srgbClr val="FF6600"/>
                </a:solidFill>
              </a:rPr>
              <a:t>Preambule</a:t>
            </a:r>
          </a:p>
          <a:p>
            <a:pPr>
              <a:buFontTx/>
              <a:buChar char="-"/>
            </a:pPr>
            <a:r>
              <a:rPr lang="nl-BE" sz="2400" dirty="0"/>
              <a:t>Brede algemene vorming voor alle leerlingen</a:t>
            </a:r>
          </a:p>
          <a:p>
            <a:pPr>
              <a:buFontTx/>
              <a:buChar char="-"/>
            </a:pPr>
            <a:r>
              <a:rPr lang="nl-BE" sz="2400" dirty="0"/>
              <a:t>Studiekeuze optimaliseren -&gt; meer en voldoende kansen tot gekwalificeerde uitstroom</a:t>
            </a:r>
          </a:p>
          <a:p>
            <a:pPr>
              <a:buFontTx/>
              <a:buChar char="-"/>
            </a:pPr>
            <a:r>
              <a:rPr lang="nl-BE" sz="2400" dirty="0"/>
              <a:t>Geen verband met programmatie of schoolorganisatie</a:t>
            </a:r>
          </a:p>
        </p:txBody>
      </p:sp>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290162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628650" y="2132856"/>
            <a:ext cx="8047806" cy="4248472"/>
          </a:xfrm>
        </p:spPr>
        <p:txBody>
          <a:bodyPr>
            <a:normAutofit/>
          </a:bodyPr>
          <a:lstStyle/>
          <a:p>
            <a:pPr marL="0" indent="0">
              <a:buNone/>
            </a:pPr>
            <a:r>
              <a:rPr lang="nl-BE" sz="3200" dirty="0">
                <a:solidFill>
                  <a:srgbClr val="FF6600"/>
                </a:solidFill>
              </a:rPr>
              <a:t>Algemene principes studieaanbod 2</a:t>
            </a:r>
            <a:r>
              <a:rPr lang="nl-BE" sz="3200" baseline="30000" dirty="0">
                <a:solidFill>
                  <a:srgbClr val="FF6600"/>
                </a:solidFill>
              </a:rPr>
              <a:t>de</a:t>
            </a:r>
            <a:r>
              <a:rPr lang="nl-BE" sz="3200" dirty="0">
                <a:solidFill>
                  <a:srgbClr val="FF6600"/>
                </a:solidFill>
              </a:rPr>
              <a:t>-3</a:t>
            </a:r>
            <a:r>
              <a:rPr lang="nl-BE" sz="3200" baseline="30000" dirty="0">
                <a:solidFill>
                  <a:srgbClr val="FF6600"/>
                </a:solidFill>
              </a:rPr>
              <a:t>de</a:t>
            </a:r>
            <a:r>
              <a:rPr lang="nl-BE" sz="3200" dirty="0">
                <a:solidFill>
                  <a:srgbClr val="FF6600"/>
                </a:solidFill>
              </a:rPr>
              <a:t> graad</a:t>
            </a:r>
          </a:p>
          <a:p>
            <a:pPr marL="0" indent="0">
              <a:buNone/>
            </a:pPr>
            <a:endParaRPr lang="nl-BE" sz="2800" dirty="0"/>
          </a:p>
          <a:p>
            <a:pPr>
              <a:buFontTx/>
              <a:buChar char="-"/>
            </a:pPr>
            <a:r>
              <a:rPr lang="nl-BE" sz="2400" dirty="0"/>
              <a:t>Leerlingenprofielen</a:t>
            </a:r>
          </a:p>
          <a:p>
            <a:pPr>
              <a:buFontTx/>
              <a:buChar char="-"/>
            </a:pPr>
            <a:r>
              <a:rPr lang="nl-BE" sz="2400" dirty="0"/>
              <a:t>Transparant</a:t>
            </a:r>
          </a:p>
          <a:p>
            <a:pPr>
              <a:buFontTx/>
              <a:buChar char="-"/>
            </a:pPr>
            <a:r>
              <a:rPr lang="nl-BE" sz="2400" dirty="0"/>
              <a:t>Coherent en rationeel</a:t>
            </a:r>
          </a:p>
          <a:p>
            <a:pPr>
              <a:buFontTx/>
              <a:buChar char="-"/>
            </a:pPr>
            <a:r>
              <a:rPr lang="nl-BE" sz="2400" dirty="0"/>
              <a:t>Getrapte studiekeuze</a:t>
            </a:r>
          </a:p>
          <a:p>
            <a:pPr>
              <a:buFontTx/>
              <a:buChar char="-"/>
            </a:pPr>
            <a:r>
              <a:rPr lang="nl-BE" sz="2400" dirty="0"/>
              <a:t>Inclusiegedachte en belang van maatschappelijke participatie</a:t>
            </a:r>
          </a:p>
        </p:txBody>
      </p:sp>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1960370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700658" y="1700808"/>
            <a:ext cx="8047806" cy="4680520"/>
          </a:xfrm>
        </p:spPr>
        <p:txBody>
          <a:bodyPr>
            <a:normAutofit/>
          </a:bodyPr>
          <a:lstStyle/>
          <a:p>
            <a:pPr marL="0" indent="0">
              <a:buNone/>
            </a:pPr>
            <a:r>
              <a:rPr lang="nl-BE" sz="3200" dirty="0">
                <a:solidFill>
                  <a:srgbClr val="FF6600"/>
                </a:solidFill>
              </a:rPr>
              <a:t>Ordeningskader</a:t>
            </a:r>
          </a:p>
          <a:p>
            <a:pPr marL="0" indent="0">
              <a:buNone/>
            </a:pPr>
            <a:endParaRPr lang="nl-BE" sz="2800" dirty="0"/>
          </a:p>
          <a:p>
            <a:pPr marL="0" indent="0">
              <a:buNone/>
            </a:pPr>
            <a:r>
              <a:rPr lang="nl-BE" sz="2800" dirty="0"/>
              <a:t>Basis = conceptnota, met aantal wijzigingen</a:t>
            </a:r>
          </a:p>
          <a:p>
            <a:pPr marL="0" indent="0">
              <a:buNone/>
            </a:pPr>
            <a:endParaRPr lang="nl-BE" sz="2800" dirty="0"/>
          </a:p>
          <a:p>
            <a:pPr marL="0" indent="0">
              <a:buNone/>
            </a:pPr>
            <a:endParaRPr lang="nl-BE" sz="2800" dirty="0"/>
          </a:p>
          <a:p>
            <a:pPr marL="0" indent="0">
              <a:buNone/>
            </a:pPr>
            <a:endParaRPr lang="nl-BE" sz="2800" dirty="0"/>
          </a:p>
        </p:txBody>
      </p:sp>
      <p:graphicFrame>
        <p:nvGraphicFramePr>
          <p:cNvPr id="2" name="Tabel 1"/>
          <p:cNvGraphicFramePr>
            <a:graphicFrameLocks noGrp="1"/>
          </p:cNvGraphicFramePr>
          <p:nvPr>
            <p:extLst>
              <p:ext uri="{D42A27DB-BD31-4B8C-83A1-F6EECF244321}">
                <p14:modId xmlns:p14="http://schemas.microsoft.com/office/powerpoint/2010/main" val="745254268"/>
              </p:ext>
            </p:extLst>
          </p:nvPr>
        </p:nvGraphicFramePr>
        <p:xfrm>
          <a:off x="1043607" y="3429000"/>
          <a:ext cx="7056786" cy="2736306"/>
        </p:xfrm>
        <a:graphic>
          <a:graphicData uri="http://schemas.openxmlformats.org/drawingml/2006/table">
            <a:tbl>
              <a:tblPr firstRow="1" firstCol="1" bandRow="1">
                <a:tableStyleId>{5C22544A-7EE6-4342-B048-85BDC9FD1C3A}</a:tableStyleId>
              </a:tblPr>
              <a:tblGrid>
                <a:gridCol w="1763807">
                  <a:extLst>
                    <a:ext uri="{9D8B030D-6E8A-4147-A177-3AD203B41FA5}">
                      <a16:colId xmlns="" xmlns:a16="http://schemas.microsoft.com/office/drawing/2014/main" val="3519678704"/>
                    </a:ext>
                  </a:extLst>
                </a:gridCol>
                <a:gridCol w="1763807">
                  <a:extLst>
                    <a:ext uri="{9D8B030D-6E8A-4147-A177-3AD203B41FA5}">
                      <a16:colId xmlns="" xmlns:a16="http://schemas.microsoft.com/office/drawing/2014/main" val="3119149208"/>
                    </a:ext>
                  </a:extLst>
                </a:gridCol>
                <a:gridCol w="1764586">
                  <a:extLst>
                    <a:ext uri="{9D8B030D-6E8A-4147-A177-3AD203B41FA5}">
                      <a16:colId xmlns="" xmlns:a16="http://schemas.microsoft.com/office/drawing/2014/main" val="1981827336"/>
                    </a:ext>
                  </a:extLst>
                </a:gridCol>
                <a:gridCol w="1764586">
                  <a:extLst>
                    <a:ext uri="{9D8B030D-6E8A-4147-A177-3AD203B41FA5}">
                      <a16:colId xmlns="" xmlns:a16="http://schemas.microsoft.com/office/drawing/2014/main" val="1637089415"/>
                    </a:ext>
                  </a:extLst>
                </a:gridCol>
              </a:tblGrid>
              <a:tr h="456051">
                <a:tc>
                  <a:txBody>
                    <a:bodyPr/>
                    <a:lstStyle/>
                    <a:p>
                      <a:pPr>
                        <a:lnSpc>
                          <a:spcPct val="107000"/>
                        </a:lnSpc>
                        <a:spcAft>
                          <a:spcPts val="0"/>
                        </a:spcAft>
                      </a:pPr>
                      <a:r>
                        <a:rPr lang="nl-BE" sz="1400" dirty="0">
                          <a:effectLst/>
                        </a:rPr>
                        <a:t>Domein/Perspectief</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1">
                        <a:lumMod val="65000"/>
                        <a:lumOff val="35000"/>
                      </a:schemeClr>
                    </a:solidFill>
                  </a:tcPr>
                </a:tc>
                <a:tc>
                  <a:txBody>
                    <a:bodyPr/>
                    <a:lstStyle/>
                    <a:p>
                      <a:pPr algn="ctr">
                        <a:lnSpc>
                          <a:spcPct val="107000"/>
                        </a:lnSpc>
                        <a:spcAft>
                          <a:spcPts val="0"/>
                        </a:spcAft>
                      </a:pPr>
                      <a:r>
                        <a:rPr lang="nl-BE" sz="1400" dirty="0">
                          <a:effectLst/>
                        </a:rPr>
                        <a:t>D</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1">
                        <a:lumMod val="65000"/>
                        <a:lumOff val="35000"/>
                      </a:schemeClr>
                    </a:solidFill>
                  </a:tcPr>
                </a:tc>
                <a:tc>
                  <a:txBody>
                    <a:bodyPr/>
                    <a:lstStyle/>
                    <a:p>
                      <a:pPr algn="ctr">
                        <a:lnSpc>
                          <a:spcPct val="107000"/>
                        </a:lnSpc>
                        <a:spcAft>
                          <a:spcPts val="0"/>
                        </a:spcAft>
                      </a:pPr>
                      <a:r>
                        <a:rPr lang="nl-BE" sz="1400">
                          <a:effectLst/>
                        </a:rPr>
                        <a:t>D+A</a:t>
                      </a:r>
                      <a:endParaRPr lang="nl-B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1">
                        <a:lumMod val="65000"/>
                        <a:lumOff val="35000"/>
                      </a:schemeClr>
                    </a:solidFill>
                  </a:tcPr>
                </a:tc>
                <a:tc>
                  <a:txBody>
                    <a:bodyPr/>
                    <a:lstStyle/>
                    <a:p>
                      <a:pPr algn="ctr">
                        <a:lnSpc>
                          <a:spcPct val="107000"/>
                        </a:lnSpc>
                        <a:spcAft>
                          <a:spcPts val="0"/>
                        </a:spcAft>
                      </a:pPr>
                      <a:r>
                        <a:rPr lang="nl-BE" sz="1400" dirty="0">
                          <a:effectLst/>
                        </a:rPr>
                        <a:t>A</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1">
                        <a:lumMod val="65000"/>
                        <a:lumOff val="35000"/>
                      </a:schemeClr>
                    </a:solidFill>
                  </a:tcPr>
                </a:tc>
                <a:extLst>
                  <a:ext uri="{0D108BD9-81ED-4DB2-BD59-A6C34878D82A}">
                    <a16:rowId xmlns="" xmlns:a16="http://schemas.microsoft.com/office/drawing/2014/main" val="245496595"/>
                  </a:ext>
                </a:extLst>
              </a:tr>
              <a:tr h="456051">
                <a:tc>
                  <a:txBody>
                    <a:bodyPr/>
                    <a:lstStyle/>
                    <a:p>
                      <a:pPr>
                        <a:lnSpc>
                          <a:spcPct val="107000"/>
                        </a:lnSpc>
                        <a:spcAft>
                          <a:spcPts val="0"/>
                        </a:spcAft>
                      </a:pPr>
                      <a:r>
                        <a:rPr lang="nl-BE" sz="1400" dirty="0">
                          <a:effectLst/>
                        </a:rPr>
                        <a:t>Economie</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1">
                        <a:lumMod val="65000"/>
                        <a:lumOff val="35000"/>
                      </a:schemeClr>
                    </a:solidFill>
                  </a:tcPr>
                </a:tc>
                <a:tc>
                  <a:txBody>
                    <a:bodyPr/>
                    <a:lstStyle/>
                    <a:p>
                      <a:pPr>
                        <a:lnSpc>
                          <a:spcPct val="107000"/>
                        </a:lnSpc>
                        <a:spcAft>
                          <a:spcPts val="0"/>
                        </a:spcAft>
                      </a:pPr>
                      <a:r>
                        <a:rPr lang="nl-BE" sz="1400" dirty="0">
                          <a:effectLst/>
                        </a:rPr>
                        <a:t> </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dirty="0">
                          <a:effectLst/>
                        </a:rPr>
                        <a:t> </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dirty="0">
                          <a:effectLst/>
                        </a:rPr>
                        <a:t> </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916813624"/>
                  </a:ext>
                </a:extLst>
              </a:tr>
              <a:tr h="456051">
                <a:tc>
                  <a:txBody>
                    <a:bodyPr/>
                    <a:lstStyle/>
                    <a:p>
                      <a:pPr>
                        <a:lnSpc>
                          <a:spcPct val="107000"/>
                        </a:lnSpc>
                        <a:spcAft>
                          <a:spcPts val="0"/>
                        </a:spcAft>
                      </a:pPr>
                      <a:r>
                        <a:rPr lang="nl-BE" sz="1400" dirty="0">
                          <a:effectLst/>
                        </a:rPr>
                        <a:t>Kunst</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1">
                        <a:lumMod val="65000"/>
                        <a:lumOff val="35000"/>
                      </a:schemeClr>
                    </a:solidFill>
                  </a:tcPr>
                </a:tc>
                <a:tc>
                  <a:txBody>
                    <a:bodyPr/>
                    <a:lstStyle/>
                    <a:p>
                      <a:pPr>
                        <a:lnSpc>
                          <a:spcPct val="107000"/>
                        </a:lnSpc>
                        <a:spcAft>
                          <a:spcPts val="0"/>
                        </a:spcAft>
                      </a:pPr>
                      <a:r>
                        <a:rPr lang="nl-BE" sz="1400" dirty="0">
                          <a:effectLst/>
                        </a:rPr>
                        <a:t> </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a:effectLst/>
                        </a:rPr>
                        <a:t> </a:t>
                      </a:r>
                      <a:endParaRPr lang="nl-B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dirty="0">
                          <a:effectLst/>
                        </a:rPr>
                        <a:t> </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2317296073"/>
                  </a:ext>
                </a:extLst>
              </a:tr>
              <a:tr h="456051">
                <a:tc>
                  <a:txBody>
                    <a:bodyPr/>
                    <a:lstStyle/>
                    <a:p>
                      <a:pPr>
                        <a:lnSpc>
                          <a:spcPct val="107000"/>
                        </a:lnSpc>
                        <a:spcAft>
                          <a:spcPts val="0"/>
                        </a:spcAft>
                      </a:pPr>
                      <a:r>
                        <a:rPr lang="nl-BE" sz="1400" dirty="0">
                          <a:effectLst/>
                        </a:rPr>
                        <a:t>Maatschappij</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1">
                        <a:lumMod val="65000"/>
                        <a:lumOff val="35000"/>
                      </a:schemeClr>
                    </a:solidFill>
                  </a:tcPr>
                </a:tc>
                <a:tc>
                  <a:txBody>
                    <a:bodyPr/>
                    <a:lstStyle/>
                    <a:p>
                      <a:pPr>
                        <a:lnSpc>
                          <a:spcPct val="107000"/>
                        </a:lnSpc>
                        <a:spcAft>
                          <a:spcPts val="0"/>
                        </a:spcAft>
                      </a:pPr>
                      <a:r>
                        <a:rPr lang="nl-BE" sz="1400" dirty="0">
                          <a:effectLst/>
                        </a:rPr>
                        <a:t> </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a:effectLst/>
                        </a:rPr>
                        <a:t> </a:t>
                      </a:r>
                      <a:endParaRPr lang="nl-B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dirty="0">
                          <a:effectLst/>
                        </a:rPr>
                        <a:t> </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3621117808"/>
                  </a:ext>
                </a:extLst>
              </a:tr>
              <a:tr h="456051">
                <a:tc>
                  <a:txBody>
                    <a:bodyPr/>
                    <a:lstStyle/>
                    <a:p>
                      <a:pPr>
                        <a:lnSpc>
                          <a:spcPct val="107000"/>
                        </a:lnSpc>
                        <a:spcAft>
                          <a:spcPts val="0"/>
                        </a:spcAft>
                      </a:pPr>
                      <a:r>
                        <a:rPr lang="nl-BE" sz="1400" dirty="0">
                          <a:effectLst/>
                        </a:rPr>
                        <a:t>STEM</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1">
                        <a:lumMod val="65000"/>
                        <a:lumOff val="35000"/>
                      </a:schemeClr>
                    </a:solidFill>
                  </a:tcPr>
                </a:tc>
                <a:tc>
                  <a:txBody>
                    <a:bodyPr/>
                    <a:lstStyle/>
                    <a:p>
                      <a:pPr>
                        <a:lnSpc>
                          <a:spcPct val="107000"/>
                        </a:lnSpc>
                        <a:spcAft>
                          <a:spcPts val="0"/>
                        </a:spcAft>
                      </a:pPr>
                      <a:r>
                        <a:rPr lang="nl-BE" sz="1400">
                          <a:effectLst/>
                        </a:rPr>
                        <a:t> </a:t>
                      </a:r>
                      <a:endParaRPr lang="nl-B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a:effectLst/>
                        </a:rPr>
                        <a:t> </a:t>
                      </a:r>
                      <a:endParaRPr lang="nl-B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dirty="0">
                          <a:effectLst/>
                        </a:rPr>
                        <a:t> </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1967788921"/>
                  </a:ext>
                </a:extLst>
              </a:tr>
              <a:tr h="456051">
                <a:tc>
                  <a:txBody>
                    <a:bodyPr/>
                    <a:lstStyle/>
                    <a:p>
                      <a:pPr>
                        <a:lnSpc>
                          <a:spcPct val="107000"/>
                        </a:lnSpc>
                        <a:spcAft>
                          <a:spcPts val="0"/>
                        </a:spcAft>
                      </a:pPr>
                      <a:r>
                        <a:rPr lang="nl-BE" sz="1400" dirty="0">
                          <a:effectLst/>
                        </a:rPr>
                        <a:t>Talen</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solidFill>
                      <a:schemeClr val="tx1">
                        <a:lumMod val="65000"/>
                        <a:lumOff val="35000"/>
                      </a:schemeClr>
                    </a:solidFill>
                  </a:tcPr>
                </a:tc>
                <a:tc>
                  <a:txBody>
                    <a:bodyPr/>
                    <a:lstStyle/>
                    <a:p>
                      <a:pPr>
                        <a:lnSpc>
                          <a:spcPct val="107000"/>
                        </a:lnSpc>
                        <a:spcAft>
                          <a:spcPts val="0"/>
                        </a:spcAft>
                      </a:pPr>
                      <a:r>
                        <a:rPr lang="nl-BE" sz="1400">
                          <a:effectLst/>
                        </a:rPr>
                        <a:t> </a:t>
                      </a:r>
                      <a:endParaRPr lang="nl-B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a:effectLst/>
                        </a:rPr>
                        <a:t> </a:t>
                      </a:r>
                      <a:endParaRPr lang="nl-BE"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Aft>
                          <a:spcPts val="0"/>
                        </a:spcAft>
                      </a:pPr>
                      <a:r>
                        <a:rPr lang="nl-BE" sz="1400" dirty="0">
                          <a:effectLst/>
                        </a:rPr>
                        <a:t> </a:t>
                      </a:r>
                      <a:endParaRPr lang="nl-BE"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 xmlns:a16="http://schemas.microsoft.com/office/drawing/2014/main" val="481853199"/>
                  </a:ext>
                </a:extLst>
              </a:tr>
            </a:tbl>
          </a:graphicData>
        </a:graphic>
      </p:graphicFrame>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1014861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700658" y="1628800"/>
            <a:ext cx="8047806" cy="4752528"/>
          </a:xfrm>
        </p:spPr>
        <p:txBody>
          <a:bodyPr>
            <a:normAutofit/>
          </a:bodyPr>
          <a:lstStyle/>
          <a:p>
            <a:pPr marL="0" indent="0">
              <a:buNone/>
            </a:pPr>
            <a:r>
              <a:rPr lang="nl-BE" sz="3200" dirty="0">
                <a:solidFill>
                  <a:srgbClr val="FF6600"/>
                </a:solidFill>
              </a:rPr>
              <a:t>Ordeningskader</a:t>
            </a:r>
          </a:p>
          <a:p>
            <a:pPr marL="0" indent="0">
              <a:buNone/>
            </a:pPr>
            <a:endParaRPr lang="nl-BE" sz="2800" dirty="0"/>
          </a:p>
          <a:p>
            <a:pPr marL="0" indent="0">
              <a:buNone/>
            </a:pPr>
            <a:r>
              <a:rPr lang="nl-BE" sz="2800" dirty="0"/>
              <a:t>5 studiedomeinen: </a:t>
            </a:r>
          </a:p>
          <a:p>
            <a:pPr marL="0" indent="0">
              <a:buNone/>
            </a:pPr>
            <a:r>
              <a:rPr lang="nl-BE" sz="2800" dirty="0"/>
              <a:t>	- onderscheiden leerlingenprofiel</a:t>
            </a:r>
          </a:p>
          <a:p>
            <a:pPr marL="0" indent="0">
              <a:buNone/>
            </a:pPr>
            <a:r>
              <a:rPr lang="nl-BE" sz="2800" dirty="0"/>
              <a:t>	- volledige breedte</a:t>
            </a:r>
          </a:p>
          <a:p>
            <a:pPr marL="0" indent="0">
              <a:buNone/>
            </a:pPr>
            <a:r>
              <a:rPr lang="nl-BE" sz="2800" dirty="0"/>
              <a:t>	- inhoudelijk verwante studierichtingen</a:t>
            </a:r>
          </a:p>
          <a:p>
            <a:pPr marL="0" indent="0">
              <a:buNone/>
            </a:pPr>
            <a:endParaRPr lang="nl-BE" sz="2800" dirty="0"/>
          </a:p>
          <a:p>
            <a:pPr marL="0" indent="0" algn="ctr">
              <a:buNone/>
            </a:pPr>
            <a:r>
              <a:rPr lang="nl-BE" sz="2800" dirty="0"/>
              <a:t>economie – kunst – maatschappij – STEM - talen</a:t>
            </a:r>
          </a:p>
          <a:p>
            <a:pPr marL="0" indent="0">
              <a:buNone/>
            </a:pPr>
            <a:endParaRPr lang="nl-BE" sz="2800" dirty="0"/>
          </a:p>
        </p:txBody>
      </p:sp>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12053794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700658" y="1484784"/>
            <a:ext cx="8047806" cy="4896544"/>
          </a:xfrm>
        </p:spPr>
        <p:txBody>
          <a:bodyPr>
            <a:normAutofit lnSpcReduction="10000"/>
          </a:bodyPr>
          <a:lstStyle/>
          <a:p>
            <a:pPr marL="0" indent="0">
              <a:buNone/>
            </a:pPr>
            <a:r>
              <a:rPr lang="nl-BE" sz="3200" dirty="0">
                <a:solidFill>
                  <a:srgbClr val="FF6600"/>
                </a:solidFill>
              </a:rPr>
              <a:t>Ordeningskader</a:t>
            </a:r>
          </a:p>
          <a:p>
            <a:pPr marL="0" indent="0">
              <a:buNone/>
            </a:pPr>
            <a:endParaRPr lang="nl-BE" sz="2800" dirty="0"/>
          </a:p>
          <a:p>
            <a:pPr marL="0" indent="0">
              <a:buNone/>
            </a:pPr>
            <a:r>
              <a:rPr lang="nl-BE" sz="2800" dirty="0"/>
              <a:t>3 perspectieven: </a:t>
            </a:r>
          </a:p>
          <a:p>
            <a:pPr>
              <a:buFontTx/>
              <a:buChar char="-"/>
            </a:pPr>
            <a:r>
              <a:rPr lang="nl-BE" sz="2800" dirty="0"/>
              <a:t>D: doorstroom naar hoger onderwijs: Aba en/of Pba</a:t>
            </a:r>
          </a:p>
          <a:p>
            <a:pPr>
              <a:buFontTx/>
              <a:buChar char="-"/>
            </a:pPr>
            <a:r>
              <a:rPr lang="nl-BE" sz="2800" dirty="0"/>
              <a:t>D+A: doorstroom naar vervolgonderwijs (gerichte Pba, HBO5 of Se-n-Se) en arbeidsmarkt</a:t>
            </a:r>
          </a:p>
          <a:p>
            <a:pPr>
              <a:buFontTx/>
              <a:buChar char="-"/>
            </a:pPr>
            <a:r>
              <a:rPr lang="nl-BE" sz="2800" dirty="0"/>
              <a:t>A: doorstroom naar arbeidsmarkt en Se-n-Se</a:t>
            </a:r>
          </a:p>
          <a:p>
            <a:pPr marL="0" indent="0">
              <a:buNone/>
            </a:pPr>
            <a:r>
              <a:rPr lang="nl-BE" sz="2800" dirty="0"/>
              <a:t>	-&gt; gewoon en 	buitengewoon secundair onderwijs</a:t>
            </a:r>
          </a:p>
          <a:p>
            <a:pPr marL="0" indent="0">
              <a:buNone/>
            </a:pPr>
            <a:endParaRPr lang="nl-BE" sz="2800" dirty="0"/>
          </a:p>
          <a:p>
            <a:pPr marL="0" indent="0" algn="ctr">
              <a:spcBef>
                <a:spcPts val="2400"/>
              </a:spcBef>
              <a:buNone/>
            </a:pPr>
            <a:r>
              <a:rPr lang="nl-BE" sz="2800" dirty="0"/>
              <a:t>Ordeningskader ↔ onderwijsvormen</a:t>
            </a:r>
          </a:p>
          <a:p>
            <a:pPr marL="0" indent="0">
              <a:buNone/>
            </a:pPr>
            <a:endParaRPr lang="nl-BE" sz="2800" dirty="0"/>
          </a:p>
        </p:txBody>
      </p:sp>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3464994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700658" y="1700808"/>
            <a:ext cx="8047806" cy="4680520"/>
          </a:xfrm>
        </p:spPr>
        <p:txBody>
          <a:bodyPr>
            <a:normAutofit/>
          </a:bodyPr>
          <a:lstStyle/>
          <a:p>
            <a:pPr marL="0" indent="0">
              <a:buNone/>
            </a:pPr>
            <a:r>
              <a:rPr lang="nl-BE" sz="3200" dirty="0">
                <a:solidFill>
                  <a:srgbClr val="FF6600"/>
                </a:solidFill>
              </a:rPr>
              <a:t>Uitgangspunten invulling matrix</a:t>
            </a:r>
          </a:p>
          <a:p>
            <a:pPr marL="0" indent="0">
              <a:buNone/>
            </a:pPr>
            <a:r>
              <a:rPr lang="nl-BE" sz="2800" dirty="0">
                <a:solidFill>
                  <a:srgbClr val="FF6600"/>
                </a:solidFill>
              </a:rPr>
              <a:t>Algemeen</a:t>
            </a:r>
          </a:p>
          <a:p>
            <a:pPr>
              <a:buFontTx/>
              <a:buChar char="-"/>
            </a:pPr>
            <a:endParaRPr lang="nl-BE" sz="2800" dirty="0"/>
          </a:p>
          <a:p>
            <a:pPr>
              <a:buFontTx/>
              <a:buChar char="-"/>
            </a:pPr>
            <a:r>
              <a:rPr lang="nl-BE" sz="2800" dirty="0"/>
              <a:t>Elke studierichting op unieke plaats op basis van globale abstractiegraad en inhoudelijke klemtonen</a:t>
            </a:r>
          </a:p>
          <a:p>
            <a:pPr>
              <a:buFontTx/>
              <a:buChar char="-"/>
            </a:pPr>
            <a:r>
              <a:rPr lang="nl-BE" sz="2800" dirty="0"/>
              <a:t>Enkele uitzonderingen</a:t>
            </a:r>
          </a:p>
          <a:p>
            <a:pPr>
              <a:buFontTx/>
              <a:buChar char="-"/>
            </a:pPr>
            <a:r>
              <a:rPr lang="nl-BE" sz="2800" dirty="0"/>
              <a:t>Alfabetische ordening</a:t>
            </a:r>
          </a:p>
          <a:p>
            <a:pPr>
              <a:buFontTx/>
              <a:buChar char="-"/>
            </a:pPr>
            <a:r>
              <a:rPr lang="nl-BE" sz="2800" dirty="0"/>
              <a:t>Architectuur is geen voorafname op schoolorganisatie of programmatie</a:t>
            </a:r>
          </a:p>
          <a:p>
            <a:pPr>
              <a:buFontTx/>
              <a:buChar char="-"/>
            </a:pPr>
            <a:endParaRPr lang="nl-BE" sz="2800" dirty="0"/>
          </a:p>
        </p:txBody>
      </p:sp>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969837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700658" y="1700808"/>
            <a:ext cx="8047806" cy="4680520"/>
          </a:xfrm>
        </p:spPr>
        <p:txBody>
          <a:bodyPr>
            <a:normAutofit/>
          </a:bodyPr>
          <a:lstStyle/>
          <a:p>
            <a:pPr marL="0" indent="0">
              <a:buNone/>
            </a:pPr>
            <a:r>
              <a:rPr lang="nl-BE" sz="3200" dirty="0">
                <a:solidFill>
                  <a:srgbClr val="FF6600"/>
                </a:solidFill>
              </a:rPr>
              <a:t>Uitgangspunten invulling matrix</a:t>
            </a:r>
          </a:p>
          <a:p>
            <a:pPr marL="0" indent="0">
              <a:buNone/>
            </a:pPr>
            <a:r>
              <a:rPr lang="nl-BE" sz="2800" dirty="0">
                <a:solidFill>
                  <a:srgbClr val="FF6600"/>
                </a:solidFill>
              </a:rPr>
              <a:t>Getrapte studiekeuze</a:t>
            </a:r>
          </a:p>
          <a:p>
            <a:pPr marL="0" indent="0">
              <a:buNone/>
            </a:pPr>
            <a:endParaRPr lang="nl-BE" sz="2800" dirty="0"/>
          </a:p>
          <a:p>
            <a:pPr>
              <a:buFontTx/>
              <a:buChar char="-"/>
            </a:pPr>
            <a:r>
              <a:rPr lang="nl-BE" sz="2800" dirty="0"/>
              <a:t>Eerste graad: observerend en oriënterend</a:t>
            </a:r>
          </a:p>
          <a:p>
            <a:pPr>
              <a:buFontTx/>
              <a:buChar char="-"/>
            </a:pPr>
            <a:r>
              <a:rPr lang="nl-BE" sz="2800" dirty="0"/>
              <a:t>Tweede graad: voldoende breed; keuze voor domein o.b.v. interesse en voor perspectief o.b.v. abstractievermogen</a:t>
            </a:r>
          </a:p>
          <a:p>
            <a:pPr>
              <a:buFontTx/>
              <a:buChar char="-"/>
            </a:pPr>
            <a:r>
              <a:rPr lang="nl-BE" sz="2800" dirty="0"/>
              <a:t>Derde graad: sterker en fijnmaziger geprofileerd naar inhoud en perspectief</a:t>
            </a:r>
          </a:p>
        </p:txBody>
      </p:sp>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2055999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700658" y="1556792"/>
            <a:ext cx="8047806" cy="4824536"/>
          </a:xfrm>
        </p:spPr>
        <p:txBody>
          <a:bodyPr>
            <a:normAutofit lnSpcReduction="10000"/>
          </a:bodyPr>
          <a:lstStyle/>
          <a:p>
            <a:pPr marL="0" indent="0">
              <a:buNone/>
            </a:pPr>
            <a:r>
              <a:rPr lang="nl-BE" sz="3200" dirty="0">
                <a:solidFill>
                  <a:srgbClr val="FF6600"/>
                </a:solidFill>
              </a:rPr>
              <a:t>Uitgangspunten invulling matrix</a:t>
            </a:r>
          </a:p>
          <a:p>
            <a:pPr marL="0" indent="0">
              <a:buNone/>
            </a:pPr>
            <a:r>
              <a:rPr lang="nl-BE" sz="2800" dirty="0">
                <a:solidFill>
                  <a:srgbClr val="FF6600"/>
                </a:solidFill>
              </a:rPr>
              <a:t>Getrapte studiekeuze</a:t>
            </a:r>
          </a:p>
          <a:p>
            <a:pPr marL="0" indent="0">
              <a:buNone/>
            </a:pPr>
            <a:endParaRPr lang="nl-BE" sz="2800" dirty="0"/>
          </a:p>
          <a:p>
            <a:pPr>
              <a:buFontTx/>
              <a:buChar char="-"/>
            </a:pPr>
            <a:r>
              <a:rPr lang="nl-BE" sz="2800" dirty="0"/>
              <a:t>Tweejarige studierichtingen</a:t>
            </a:r>
          </a:p>
          <a:p>
            <a:pPr>
              <a:buFontTx/>
              <a:buChar char="-"/>
            </a:pPr>
            <a:r>
              <a:rPr lang="nl-BE" sz="2800" dirty="0"/>
              <a:t>Minimaal niveau = eindtermen </a:t>
            </a:r>
          </a:p>
          <a:p>
            <a:pPr lvl="1">
              <a:buFontTx/>
              <a:buChar char="-"/>
            </a:pPr>
            <a:r>
              <a:rPr lang="nl-BE" sz="2500" dirty="0"/>
              <a:t>ontwikkelingsgericht</a:t>
            </a:r>
          </a:p>
          <a:p>
            <a:pPr lvl="1">
              <a:buFontTx/>
              <a:buChar char="-"/>
            </a:pPr>
            <a:r>
              <a:rPr lang="nl-BE" sz="2500" dirty="0"/>
              <a:t>1</a:t>
            </a:r>
            <a:r>
              <a:rPr lang="nl-BE" sz="2500" baseline="30000" dirty="0"/>
              <a:t>ste</a:t>
            </a:r>
            <a:r>
              <a:rPr lang="nl-BE" sz="2500" dirty="0"/>
              <a:t> graad en einde 3</a:t>
            </a:r>
            <a:r>
              <a:rPr lang="nl-BE" sz="2500" baseline="30000" dirty="0"/>
              <a:t>de</a:t>
            </a:r>
            <a:r>
              <a:rPr lang="nl-BE" sz="2500" dirty="0"/>
              <a:t> graad</a:t>
            </a:r>
          </a:p>
          <a:p>
            <a:pPr>
              <a:buFontTx/>
              <a:buChar char="-"/>
            </a:pPr>
            <a:r>
              <a:rPr lang="nl-BE" sz="2800" dirty="0"/>
              <a:t>Curriculumdossier: </a:t>
            </a:r>
          </a:p>
          <a:p>
            <a:pPr lvl="1">
              <a:buFontTx/>
              <a:buChar char="-"/>
            </a:pPr>
            <a:r>
              <a:rPr lang="nl-BE" sz="2500" dirty="0"/>
              <a:t>Perspectief o.b.v. abstractieniveau ET en doelen in CD</a:t>
            </a:r>
          </a:p>
          <a:p>
            <a:pPr lvl="1">
              <a:buFontTx/>
              <a:buChar char="-"/>
            </a:pPr>
            <a:r>
              <a:rPr lang="nl-BE" sz="2500" dirty="0"/>
              <a:t>differentiële doelen in CD 2</a:t>
            </a:r>
            <a:r>
              <a:rPr lang="nl-BE" sz="2500" baseline="30000" dirty="0"/>
              <a:t>de</a:t>
            </a:r>
            <a:r>
              <a:rPr lang="nl-BE" sz="2500" dirty="0"/>
              <a:t> graad laten positionering op continuüm toe in functie van oriëntering</a:t>
            </a:r>
          </a:p>
        </p:txBody>
      </p:sp>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3801729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3"/>
          <a:stretch>
            <a:fillRect/>
          </a:stretch>
        </p:blipFill>
        <p:spPr>
          <a:xfrm>
            <a:off x="4282" y="1556792"/>
            <a:ext cx="9020175" cy="5000625"/>
          </a:xfrm>
          <a:prstGeom prst="rect">
            <a:avLst/>
          </a:prstGeom>
        </p:spPr>
      </p:pic>
      <p:pic>
        <p:nvPicPr>
          <p:cNvPr id="5" name="Afbeelding 4"/>
          <p:cNvPicPr>
            <a:picLocks noChangeAspect="1"/>
          </p:cNvPicPr>
          <p:nvPr/>
        </p:nvPicPr>
        <p:blipFill>
          <a:blip r:embed="rId4"/>
          <a:stretch>
            <a:fillRect/>
          </a:stretch>
        </p:blipFill>
        <p:spPr>
          <a:xfrm>
            <a:off x="0" y="116632"/>
            <a:ext cx="9144000" cy="946769"/>
          </a:xfrm>
          <a:prstGeom prst="rect">
            <a:avLst/>
          </a:prstGeom>
        </p:spPr>
      </p:pic>
    </p:spTree>
    <p:extLst>
      <p:ext uri="{BB962C8B-B14F-4D97-AF65-F5344CB8AC3E}">
        <p14:creationId xmlns:p14="http://schemas.microsoft.com/office/powerpoint/2010/main" val="1322962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700658" y="1772816"/>
            <a:ext cx="8047806" cy="4608512"/>
          </a:xfrm>
        </p:spPr>
        <p:txBody>
          <a:bodyPr>
            <a:normAutofit/>
          </a:bodyPr>
          <a:lstStyle/>
          <a:p>
            <a:pPr marL="0" indent="0">
              <a:buNone/>
            </a:pPr>
            <a:r>
              <a:rPr lang="nl-BE" sz="3200" dirty="0">
                <a:solidFill>
                  <a:srgbClr val="FF6600"/>
                </a:solidFill>
              </a:rPr>
              <a:t>Uitgangspunten invulling matrix</a:t>
            </a:r>
          </a:p>
          <a:p>
            <a:pPr marL="0" indent="0">
              <a:buNone/>
            </a:pPr>
            <a:r>
              <a:rPr lang="nl-BE" sz="2800" dirty="0">
                <a:solidFill>
                  <a:srgbClr val="FF6600"/>
                </a:solidFill>
              </a:rPr>
              <a:t>Matrix 3</a:t>
            </a:r>
            <a:r>
              <a:rPr lang="nl-BE" sz="2800" baseline="30000" dirty="0">
                <a:solidFill>
                  <a:srgbClr val="FF6600"/>
                </a:solidFill>
              </a:rPr>
              <a:t>de</a:t>
            </a:r>
            <a:r>
              <a:rPr lang="nl-BE" sz="2800" dirty="0">
                <a:solidFill>
                  <a:srgbClr val="FF6600"/>
                </a:solidFill>
              </a:rPr>
              <a:t> graad</a:t>
            </a:r>
          </a:p>
          <a:p>
            <a:pPr marL="0" indent="0">
              <a:buNone/>
            </a:pPr>
            <a:r>
              <a:rPr lang="nl-BE" sz="2800" dirty="0"/>
              <a:t>- Meer geprofileerde studierichtingen</a:t>
            </a:r>
          </a:p>
          <a:p>
            <a:pPr>
              <a:buFontTx/>
              <a:buChar char="-"/>
            </a:pPr>
            <a:r>
              <a:rPr lang="nl-BE" sz="2800" dirty="0"/>
              <a:t>Perspectief D</a:t>
            </a:r>
            <a:r>
              <a:rPr lang="nl-BE" sz="2200" dirty="0"/>
              <a:t>: </a:t>
            </a:r>
          </a:p>
          <a:p>
            <a:pPr lvl="1">
              <a:buFontTx/>
              <a:buChar char="-"/>
            </a:pPr>
            <a:r>
              <a:rPr lang="nl-BE" sz="2500" dirty="0"/>
              <a:t>Doorstroom naar Aba en Pba</a:t>
            </a:r>
          </a:p>
          <a:p>
            <a:pPr lvl="1">
              <a:buFontTx/>
              <a:buChar char="-"/>
            </a:pPr>
            <a:r>
              <a:rPr lang="nl-BE" sz="2500" dirty="0"/>
              <a:t>Doorstroom naar Pba</a:t>
            </a:r>
          </a:p>
          <a:p>
            <a:pPr>
              <a:buFontTx/>
              <a:buChar char="-"/>
            </a:pPr>
            <a:r>
              <a:rPr lang="nl-BE" sz="2800" dirty="0"/>
              <a:t>Perspectief D+A en A: subdomeinen</a:t>
            </a:r>
          </a:p>
          <a:p>
            <a:pPr lvl="1">
              <a:buFontTx/>
              <a:buChar char="-"/>
            </a:pPr>
            <a:r>
              <a:rPr lang="nl-BE" sz="2500" dirty="0"/>
              <a:t>Nauwere inhoudelijke verwantschap</a:t>
            </a:r>
          </a:p>
          <a:p>
            <a:pPr lvl="1">
              <a:buFontTx/>
              <a:buChar char="-"/>
            </a:pPr>
            <a:r>
              <a:rPr lang="nl-BE" sz="2500" dirty="0"/>
              <a:t>Getrapte studiekeuze</a:t>
            </a:r>
          </a:p>
          <a:p>
            <a:pPr lvl="1">
              <a:buFontTx/>
              <a:buChar char="-"/>
            </a:pPr>
            <a:r>
              <a:rPr lang="nl-BE" sz="2500" dirty="0"/>
              <a:t>Link met arbeidsmarkt</a:t>
            </a:r>
          </a:p>
        </p:txBody>
      </p:sp>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26249300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p:cNvPicPr>
            <a:picLocks noChangeAspect="1"/>
          </p:cNvPicPr>
          <p:nvPr/>
        </p:nvPicPr>
        <p:blipFill>
          <a:blip r:embed="rId3"/>
          <a:stretch>
            <a:fillRect/>
          </a:stretch>
        </p:blipFill>
        <p:spPr>
          <a:xfrm>
            <a:off x="395536" y="1340768"/>
            <a:ext cx="8352928" cy="5440814"/>
          </a:xfrm>
          <a:prstGeom prst="rect">
            <a:avLst/>
          </a:prstGeom>
        </p:spPr>
      </p:pic>
      <p:pic>
        <p:nvPicPr>
          <p:cNvPr id="8" name="Afbeelding 7"/>
          <p:cNvPicPr>
            <a:picLocks noChangeAspect="1"/>
          </p:cNvPicPr>
          <p:nvPr/>
        </p:nvPicPr>
        <p:blipFill>
          <a:blip r:embed="rId4"/>
          <a:stretch>
            <a:fillRect/>
          </a:stretch>
        </p:blipFill>
        <p:spPr>
          <a:xfrm>
            <a:off x="0" y="116632"/>
            <a:ext cx="9144000" cy="946769"/>
          </a:xfrm>
          <a:prstGeom prst="rect">
            <a:avLst/>
          </a:prstGeom>
        </p:spPr>
      </p:pic>
    </p:spTree>
    <p:extLst>
      <p:ext uri="{BB962C8B-B14F-4D97-AF65-F5344CB8AC3E}">
        <p14:creationId xmlns:p14="http://schemas.microsoft.com/office/powerpoint/2010/main" val="85875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a:xfrm>
            <a:off x="700658" y="1484784"/>
            <a:ext cx="8047806" cy="4896544"/>
          </a:xfrm>
        </p:spPr>
        <p:txBody>
          <a:bodyPr>
            <a:normAutofit lnSpcReduction="10000"/>
          </a:bodyPr>
          <a:lstStyle/>
          <a:p>
            <a:pPr marL="0" indent="0">
              <a:buNone/>
            </a:pPr>
            <a:r>
              <a:rPr lang="nl-BE" sz="3200" dirty="0">
                <a:solidFill>
                  <a:srgbClr val="FF6600"/>
                </a:solidFill>
              </a:rPr>
              <a:t>Concretisering invulling matrix</a:t>
            </a:r>
          </a:p>
          <a:p>
            <a:pPr marL="0" indent="0">
              <a:buNone/>
            </a:pPr>
            <a:endParaRPr lang="nl-BE" sz="3200" dirty="0"/>
          </a:p>
          <a:p>
            <a:pPr>
              <a:buFontTx/>
              <a:buChar char="-"/>
            </a:pPr>
            <a:r>
              <a:rPr lang="nl-BE" sz="2800" dirty="0"/>
              <a:t>Toetssteen: algemene principes en uitgangspunten</a:t>
            </a:r>
          </a:p>
          <a:p>
            <a:pPr>
              <a:buFontTx/>
              <a:buChar char="-"/>
            </a:pPr>
            <a:r>
              <a:rPr lang="nl-BE" sz="2800" dirty="0"/>
              <a:t>Exhaustief voor linkerkant continuüm 2</a:t>
            </a:r>
            <a:r>
              <a:rPr lang="nl-BE" sz="2800" baseline="30000" dirty="0"/>
              <a:t>de</a:t>
            </a:r>
            <a:r>
              <a:rPr lang="nl-BE" sz="2800" dirty="0"/>
              <a:t>/3</a:t>
            </a:r>
            <a:r>
              <a:rPr lang="nl-BE" sz="2800" baseline="30000" dirty="0"/>
              <a:t>de</a:t>
            </a:r>
            <a:r>
              <a:rPr lang="nl-BE" sz="2800" dirty="0"/>
              <a:t> graad</a:t>
            </a:r>
          </a:p>
          <a:p>
            <a:pPr>
              <a:buFontTx/>
              <a:buChar char="-"/>
            </a:pPr>
            <a:r>
              <a:rPr lang="nl-BE" sz="2800" dirty="0"/>
              <a:t>Niet exhaustief voor D+A en A 2</a:t>
            </a:r>
            <a:r>
              <a:rPr lang="nl-BE" sz="2800" baseline="30000" dirty="0"/>
              <a:t>de</a:t>
            </a:r>
            <a:r>
              <a:rPr lang="nl-BE" sz="2800" dirty="0"/>
              <a:t>/3</a:t>
            </a:r>
            <a:r>
              <a:rPr lang="nl-BE" sz="2800" baseline="30000" dirty="0"/>
              <a:t>de</a:t>
            </a:r>
            <a:r>
              <a:rPr lang="nl-BE" sz="2800" dirty="0"/>
              <a:t> graad</a:t>
            </a:r>
          </a:p>
          <a:p>
            <a:pPr lvl="2">
              <a:buFontTx/>
              <a:buChar char="-"/>
            </a:pPr>
            <a:r>
              <a:rPr lang="nl-BE" sz="2200" dirty="0"/>
              <a:t>Voor elk </a:t>
            </a:r>
            <a:r>
              <a:rPr lang="nl-BE" sz="2200" dirty="0" err="1"/>
              <a:t>subdomein</a:t>
            </a:r>
            <a:r>
              <a:rPr lang="nl-BE" sz="2200" dirty="0"/>
              <a:t> een of meer studierichtingen</a:t>
            </a:r>
          </a:p>
          <a:p>
            <a:pPr lvl="2">
              <a:buFontTx/>
              <a:buChar char="-"/>
            </a:pPr>
            <a:r>
              <a:rPr lang="nl-BE" sz="2200" dirty="0"/>
              <a:t>Beroepskwalificaties?</a:t>
            </a:r>
          </a:p>
          <a:p>
            <a:pPr lvl="2">
              <a:buFontTx/>
              <a:buChar char="-"/>
            </a:pPr>
            <a:r>
              <a:rPr lang="nl-BE" sz="2200" dirty="0"/>
              <a:t>Ontwikkelingen in maatschappij/op arbeidsmarkt?</a:t>
            </a:r>
          </a:p>
          <a:p>
            <a:pPr lvl="2">
              <a:buFontTx/>
              <a:buChar char="-"/>
            </a:pPr>
            <a:r>
              <a:rPr lang="nl-BE" sz="2200" dirty="0"/>
              <a:t>Aanbod HBO5 en Se-</a:t>
            </a:r>
            <a:r>
              <a:rPr lang="nl-BE" sz="2200" dirty="0" err="1"/>
              <a:t>nSe</a:t>
            </a:r>
            <a:r>
              <a:rPr lang="nl-BE" sz="2200" dirty="0"/>
              <a:t>?</a:t>
            </a:r>
          </a:p>
          <a:p>
            <a:pPr lvl="2">
              <a:buFontTx/>
              <a:buChar char="-"/>
            </a:pPr>
            <a:r>
              <a:rPr lang="nl-BE" sz="2200" dirty="0"/>
              <a:t>Keuzes in 3</a:t>
            </a:r>
            <a:r>
              <a:rPr lang="nl-BE" sz="2200" baseline="30000" dirty="0"/>
              <a:t>de</a:t>
            </a:r>
            <a:r>
              <a:rPr lang="nl-BE" sz="2200" dirty="0"/>
              <a:t> graad hebben impact op 2</a:t>
            </a:r>
            <a:r>
              <a:rPr lang="nl-BE" sz="2200" baseline="30000" dirty="0"/>
              <a:t>de</a:t>
            </a:r>
            <a:r>
              <a:rPr lang="nl-BE" sz="2200" dirty="0"/>
              <a:t> graad</a:t>
            </a:r>
          </a:p>
          <a:p>
            <a:pPr>
              <a:buFontTx/>
              <a:buChar char="-"/>
            </a:pPr>
            <a:r>
              <a:rPr lang="nl-BE" sz="2800" dirty="0"/>
              <a:t>Inclusief </a:t>
            </a:r>
            <a:r>
              <a:rPr lang="nl-BE" sz="2800" dirty="0" err="1"/>
              <a:t>buso</a:t>
            </a:r>
            <a:r>
              <a:rPr lang="nl-BE" sz="2800" dirty="0"/>
              <a:t> en Leren &amp; werken</a:t>
            </a:r>
          </a:p>
          <a:p>
            <a:pPr>
              <a:buFontTx/>
              <a:buChar char="-"/>
            </a:pPr>
            <a:r>
              <a:rPr lang="nl-BE" sz="2800" dirty="0"/>
              <a:t>Werkbenamingen </a:t>
            </a:r>
          </a:p>
          <a:p>
            <a:pPr lvl="2">
              <a:buFontTx/>
              <a:buChar char="-"/>
            </a:pPr>
            <a:endParaRPr lang="nl-BE" sz="2200" dirty="0"/>
          </a:p>
        </p:txBody>
      </p:sp>
      <p:pic>
        <p:nvPicPr>
          <p:cNvPr id="5" name="Afbeelding 4"/>
          <p:cNvPicPr>
            <a:picLocks noChangeAspect="1"/>
          </p:cNvPicPr>
          <p:nvPr/>
        </p:nvPicPr>
        <p:blipFill>
          <a:blip r:embed="rId3"/>
          <a:stretch>
            <a:fillRect/>
          </a:stretch>
        </p:blipFill>
        <p:spPr>
          <a:xfrm>
            <a:off x="0" y="116632"/>
            <a:ext cx="9144000" cy="946769"/>
          </a:xfrm>
          <a:prstGeom prst="rect">
            <a:avLst/>
          </a:prstGeom>
        </p:spPr>
      </p:pic>
    </p:spTree>
    <p:extLst>
      <p:ext uri="{BB962C8B-B14F-4D97-AF65-F5344CB8AC3E}">
        <p14:creationId xmlns:p14="http://schemas.microsoft.com/office/powerpoint/2010/main" val="3614009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p:cNvPicPr>
            <a:picLocks noChangeAspect="1"/>
          </p:cNvPicPr>
          <p:nvPr/>
        </p:nvPicPr>
        <p:blipFill>
          <a:blip r:embed="rId3"/>
          <a:stretch>
            <a:fillRect/>
          </a:stretch>
        </p:blipFill>
        <p:spPr>
          <a:xfrm>
            <a:off x="14738" y="1628800"/>
            <a:ext cx="9047995" cy="4761334"/>
          </a:xfrm>
          <a:prstGeom prst="rect">
            <a:avLst/>
          </a:prstGeom>
        </p:spPr>
      </p:pic>
      <p:sp>
        <p:nvSpPr>
          <p:cNvPr id="6" name="Tekstvak 5"/>
          <p:cNvSpPr txBox="1"/>
          <p:nvPr/>
        </p:nvSpPr>
        <p:spPr>
          <a:xfrm>
            <a:off x="251520" y="1196752"/>
            <a:ext cx="5400600" cy="369332"/>
          </a:xfrm>
          <a:prstGeom prst="rect">
            <a:avLst/>
          </a:prstGeom>
          <a:noFill/>
        </p:spPr>
        <p:txBody>
          <a:bodyPr wrap="square" rtlCol="0">
            <a:spAutoFit/>
          </a:bodyPr>
          <a:lstStyle/>
          <a:p>
            <a:r>
              <a:rPr lang="nl-BE" dirty="0"/>
              <a:t>Matrix 2</a:t>
            </a:r>
            <a:r>
              <a:rPr lang="nl-BE" baseline="30000" dirty="0"/>
              <a:t>de</a:t>
            </a:r>
            <a:r>
              <a:rPr lang="nl-BE" dirty="0"/>
              <a:t> graad</a:t>
            </a:r>
          </a:p>
        </p:txBody>
      </p:sp>
      <p:pic>
        <p:nvPicPr>
          <p:cNvPr id="7" name="Afbeelding 6"/>
          <p:cNvPicPr>
            <a:picLocks noChangeAspect="1"/>
          </p:cNvPicPr>
          <p:nvPr/>
        </p:nvPicPr>
        <p:blipFill>
          <a:blip r:embed="rId4"/>
          <a:stretch>
            <a:fillRect/>
          </a:stretch>
        </p:blipFill>
        <p:spPr>
          <a:xfrm>
            <a:off x="0" y="116632"/>
            <a:ext cx="9144000" cy="946769"/>
          </a:xfrm>
          <a:prstGeom prst="rect">
            <a:avLst/>
          </a:prstGeom>
        </p:spPr>
      </p:pic>
    </p:spTree>
    <p:extLst>
      <p:ext uri="{BB962C8B-B14F-4D97-AF65-F5344CB8AC3E}">
        <p14:creationId xmlns:p14="http://schemas.microsoft.com/office/powerpoint/2010/main" val="3190440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Afbeelding 6"/>
          <p:cNvPicPr>
            <a:picLocks noChangeAspect="1"/>
          </p:cNvPicPr>
          <p:nvPr/>
        </p:nvPicPr>
        <p:blipFill>
          <a:blip r:embed="rId3"/>
          <a:stretch>
            <a:fillRect/>
          </a:stretch>
        </p:blipFill>
        <p:spPr>
          <a:xfrm>
            <a:off x="57788" y="44624"/>
            <a:ext cx="9028426" cy="6768752"/>
          </a:xfrm>
          <a:prstGeom prst="rect">
            <a:avLst/>
          </a:prstGeom>
        </p:spPr>
      </p:pic>
    </p:spTree>
    <p:extLst>
      <p:ext uri="{BB962C8B-B14F-4D97-AF65-F5344CB8AC3E}">
        <p14:creationId xmlns:p14="http://schemas.microsoft.com/office/powerpoint/2010/main" val="415531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itel 66"/>
          <p:cNvSpPr>
            <a:spLocks noGrp="1"/>
          </p:cNvSpPr>
          <p:nvPr>
            <p:ph type="ctrTitle"/>
          </p:nvPr>
        </p:nvSpPr>
        <p:spPr/>
        <p:txBody>
          <a:bodyPr>
            <a:normAutofit/>
          </a:bodyPr>
          <a:lstStyle/>
          <a:p>
            <a:r>
              <a:rPr lang="nl-BE" dirty="0"/>
              <a:t>[Curriculumdossier</a:t>
            </a:r>
            <a:r>
              <a:rPr lang="nl-BE" dirty="0" smtClean="0"/>
              <a:t>]</a:t>
            </a:r>
            <a:br>
              <a:rPr lang="nl-BE" dirty="0" smtClean="0"/>
            </a:br>
            <a:endParaRPr lang="nl-BE" dirty="0"/>
          </a:p>
        </p:txBody>
      </p:sp>
      <p:sp>
        <p:nvSpPr>
          <p:cNvPr id="68" name="Ondertitel 67"/>
          <p:cNvSpPr>
            <a:spLocks noGrp="1"/>
          </p:cNvSpPr>
          <p:nvPr>
            <p:ph type="subTitle" idx="1"/>
          </p:nvPr>
        </p:nvSpPr>
        <p:spPr/>
        <p:txBody>
          <a:bodyPr/>
          <a:lstStyle/>
          <a:p>
            <a:r>
              <a:rPr lang="nl-BE" dirty="0"/>
              <a:t>Bepaalt de </a:t>
            </a:r>
            <a:r>
              <a:rPr lang="nl-BE" i="1" dirty="0"/>
              <a:t>inhoud</a:t>
            </a:r>
            <a:r>
              <a:rPr lang="nl-BE" dirty="0"/>
              <a:t> van het toekomstige aanbod</a:t>
            </a:r>
          </a:p>
        </p:txBody>
      </p:sp>
    </p:spTree>
    <p:extLst>
      <p:ext uri="{BB962C8B-B14F-4D97-AF65-F5344CB8AC3E}">
        <p14:creationId xmlns:p14="http://schemas.microsoft.com/office/powerpoint/2010/main" val="729702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smtClean="0"/>
              <a:t>Situering</a:t>
            </a:r>
            <a:endParaRPr lang="nl-BE" sz="3200" dirty="0"/>
          </a:p>
        </p:txBody>
      </p:sp>
      <p:sp>
        <p:nvSpPr>
          <p:cNvPr id="3" name="Tijdelijke aanduiding voor inhoud 2"/>
          <p:cNvSpPr>
            <a:spLocks noGrp="1"/>
          </p:cNvSpPr>
          <p:nvPr>
            <p:ph idx="1"/>
          </p:nvPr>
        </p:nvSpPr>
        <p:spPr/>
        <p:txBody>
          <a:bodyPr>
            <a:normAutofit lnSpcReduction="10000"/>
          </a:bodyPr>
          <a:lstStyle/>
          <a:p>
            <a:r>
              <a:rPr lang="nl-BE" sz="2400" dirty="0" smtClean="0"/>
              <a:t>Decreet Vlaamse kwalificatiestructuur</a:t>
            </a:r>
            <a:r>
              <a:rPr lang="nl-BE" sz="2400" dirty="0"/>
              <a:t> </a:t>
            </a:r>
            <a:r>
              <a:rPr lang="nl-BE" sz="2400" dirty="0" smtClean="0"/>
              <a:t>(30/4/2009)</a:t>
            </a:r>
          </a:p>
          <a:p>
            <a:r>
              <a:rPr lang="nl-BE" sz="2400" dirty="0" smtClean="0"/>
              <a:t>Europese oorsprong (mobiliteit, levenslang leren)</a:t>
            </a:r>
          </a:p>
          <a:p>
            <a:r>
              <a:rPr lang="nl-BE" sz="2400" dirty="0" smtClean="0"/>
              <a:t>Kwalificatiestructuur</a:t>
            </a:r>
          </a:p>
          <a:p>
            <a:pPr lvl="1"/>
            <a:r>
              <a:rPr lang="nl-BE" sz="2000" dirty="0"/>
              <a:t>N</a:t>
            </a:r>
            <a:r>
              <a:rPr lang="nl-BE" sz="2000" dirty="0" smtClean="0"/>
              <a:t>iveaus 1-8</a:t>
            </a:r>
          </a:p>
          <a:p>
            <a:pPr lvl="1"/>
            <a:r>
              <a:rPr lang="nl-BE" sz="2000" dirty="0" smtClean="0"/>
              <a:t>Descriptorelementen: kennis, vaardigheden, context, autonomie, verantwoordelijkheid</a:t>
            </a:r>
          </a:p>
          <a:p>
            <a:r>
              <a:rPr lang="nl-BE" sz="2400" dirty="0" smtClean="0"/>
              <a:t>Procedure</a:t>
            </a:r>
          </a:p>
          <a:p>
            <a:pPr lvl="1"/>
            <a:r>
              <a:rPr lang="nl-BE" sz="2000" dirty="0" smtClean="0"/>
              <a:t>Opmaak beroepskwalificatiedossier door de sector</a:t>
            </a:r>
          </a:p>
          <a:p>
            <a:pPr lvl="1"/>
            <a:r>
              <a:rPr lang="nl-BE" sz="2000" dirty="0" smtClean="0"/>
              <a:t>Validering</a:t>
            </a:r>
          </a:p>
          <a:p>
            <a:pPr lvl="1"/>
            <a:r>
              <a:rPr lang="nl-BE" sz="2000" dirty="0" smtClean="0"/>
              <a:t>Technische inschaling</a:t>
            </a:r>
          </a:p>
          <a:p>
            <a:pPr lvl="1"/>
            <a:r>
              <a:rPr lang="nl-BE" sz="2000" dirty="0" smtClean="0"/>
              <a:t>Erkenning VLAREG</a:t>
            </a:r>
          </a:p>
          <a:p>
            <a:pPr lvl="1"/>
            <a:r>
              <a:rPr lang="nl-BE" sz="2000" dirty="0" smtClean="0"/>
              <a:t>Opname in de kwalificatiedatabank</a:t>
            </a:r>
          </a:p>
        </p:txBody>
      </p:sp>
      <p:sp>
        <p:nvSpPr>
          <p:cNvPr id="4" name="Tijdelijke aanduiding voor datum 3"/>
          <p:cNvSpPr>
            <a:spLocks noGrp="1"/>
          </p:cNvSpPr>
          <p:nvPr>
            <p:ph type="dt" sz="half" idx="4294967295"/>
          </p:nvPr>
        </p:nvSpPr>
        <p:spPr>
          <a:xfrm>
            <a:off x="6588224" y="6340120"/>
            <a:ext cx="2133600" cy="365125"/>
          </a:xfrm>
          <a:prstGeom prst="rect">
            <a:avLst/>
          </a:prstGeom>
        </p:spPr>
        <p:txBody>
          <a:bodyPr/>
          <a:lstStyle/>
          <a:p>
            <a:fld id="{4B57E462-3CD1-401A-8B10-DCEB4CF3D3A4}" type="datetime1">
              <a:rPr lang="nl-BE" smtClean="0">
                <a:solidFill>
                  <a:prstClr val="black"/>
                </a:solidFill>
              </a:rPr>
              <a:pPr/>
              <a:t>7/11/2016</a:t>
            </a:fld>
            <a:endParaRPr lang="nl-BE">
              <a:solidFill>
                <a:prstClr val="black"/>
              </a:solidFill>
            </a:endParaRPr>
          </a:p>
        </p:txBody>
      </p:sp>
    </p:spTree>
    <p:extLst>
      <p:ext uri="{BB962C8B-B14F-4D97-AF65-F5344CB8AC3E}">
        <p14:creationId xmlns:p14="http://schemas.microsoft.com/office/powerpoint/2010/main" val="34592039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smtClean="0"/>
              <a:t>Problemen</a:t>
            </a:r>
            <a:endParaRPr lang="nl-BE" sz="3200" dirty="0"/>
          </a:p>
        </p:txBody>
      </p:sp>
      <p:sp>
        <p:nvSpPr>
          <p:cNvPr id="3" name="Tijdelijke aanduiding voor inhoud 2"/>
          <p:cNvSpPr>
            <a:spLocks noGrp="1"/>
          </p:cNvSpPr>
          <p:nvPr>
            <p:ph idx="1"/>
          </p:nvPr>
        </p:nvSpPr>
        <p:spPr/>
        <p:txBody>
          <a:bodyPr>
            <a:normAutofit lnSpcReduction="10000"/>
          </a:bodyPr>
          <a:lstStyle/>
          <a:p>
            <a:r>
              <a:rPr lang="nl-BE" sz="2400" dirty="0" smtClean="0"/>
              <a:t>Ook onderwijskwalificaties (studierichtingen, opleidingen) worden ingeschaald</a:t>
            </a:r>
          </a:p>
          <a:p>
            <a:pPr lvl="1"/>
            <a:r>
              <a:rPr lang="nl-BE" sz="2000" dirty="0" smtClean="0"/>
              <a:t>Bv. ET PAV + BKW niveau 3 (~ </a:t>
            </a:r>
            <a:r>
              <a:rPr lang="nl-BE" sz="2000" i="1" dirty="0" smtClean="0"/>
              <a:t>derde graad bso Houtbewerking</a:t>
            </a:r>
            <a:r>
              <a:rPr lang="nl-BE" sz="2000" dirty="0" smtClean="0"/>
              <a:t>)</a:t>
            </a:r>
          </a:p>
          <a:p>
            <a:r>
              <a:rPr lang="nl-BE" sz="2400" dirty="0" smtClean="0"/>
              <a:t>Beroepskwalificaties moeten </a:t>
            </a:r>
            <a:r>
              <a:rPr lang="nl-BE" sz="2400" i="1" dirty="0" smtClean="0"/>
              <a:t>onverkort</a:t>
            </a:r>
            <a:r>
              <a:rPr lang="nl-BE" sz="2400" dirty="0" smtClean="0"/>
              <a:t> overgenomen worden in de opleiding</a:t>
            </a:r>
          </a:p>
          <a:p>
            <a:pPr lvl="1"/>
            <a:r>
              <a:rPr lang="nl-BE" sz="2000" dirty="0" smtClean="0"/>
              <a:t>Variatie in de inschaling: soms te hoge inschaling</a:t>
            </a:r>
          </a:p>
          <a:p>
            <a:pPr lvl="1"/>
            <a:r>
              <a:rPr lang="nl-BE" sz="2000" dirty="0" smtClean="0"/>
              <a:t>Geoefende &lt;&gt; beginnende beroepsbeoefenaar</a:t>
            </a:r>
          </a:p>
          <a:p>
            <a:pPr lvl="1"/>
            <a:r>
              <a:rPr lang="nl-BE" sz="2000" dirty="0" smtClean="0"/>
              <a:t>Bedrijfscontext &lt;&gt; context van de school</a:t>
            </a:r>
          </a:p>
          <a:p>
            <a:pPr lvl="1"/>
            <a:r>
              <a:rPr lang="nl-BE" sz="2000" dirty="0" smtClean="0"/>
              <a:t>Perspectief werknemer &lt;&gt; perspectief jongere (geen vertaalslag vanuit onderwijskundig perspectief)</a:t>
            </a:r>
          </a:p>
          <a:p>
            <a:r>
              <a:rPr lang="nl-BE" sz="2400" dirty="0" smtClean="0"/>
              <a:t>Patstelling sinds 2009: sectoren &lt;&gt; onderwijs</a:t>
            </a:r>
          </a:p>
          <a:p>
            <a:r>
              <a:rPr lang="nl-BE" sz="2400" dirty="0" smtClean="0"/>
              <a:t>Oplossing: curriculumdossier</a:t>
            </a:r>
          </a:p>
        </p:txBody>
      </p:sp>
      <p:sp>
        <p:nvSpPr>
          <p:cNvPr id="4" name="Tijdelijke aanduiding voor datum 3"/>
          <p:cNvSpPr>
            <a:spLocks noGrp="1"/>
          </p:cNvSpPr>
          <p:nvPr>
            <p:ph type="dt" sz="half" idx="4294967295"/>
          </p:nvPr>
        </p:nvSpPr>
        <p:spPr>
          <a:xfrm>
            <a:off x="6588224" y="6340120"/>
            <a:ext cx="2133600" cy="365125"/>
          </a:xfrm>
          <a:prstGeom prst="rect">
            <a:avLst/>
          </a:prstGeom>
        </p:spPr>
        <p:txBody>
          <a:bodyPr/>
          <a:lstStyle/>
          <a:p>
            <a:fld id="{4B57E462-3CD1-401A-8B10-DCEB4CF3D3A4}" type="datetime1">
              <a:rPr lang="nl-BE" smtClean="0">
                <a:solidFill>
                  <a:prstClr val="black"/>
                </a:solidFill>
              </a:rPr>
              <a:pPr/>
              <a:t>7/11/2016</a:t>
            </a:fld>
            <a:endParaRPr lang="nl-BE">
              <a:solidFill>
                <a:prstClr val="black"/>
              </a:solidFill>
            </a:endParaRPr>
          </a:p>
        </p:txBody>
      </p:sp>
    </p:spTree>
    <p:extLst>
      <p:ext uri="{BB962C8B-B14F-4D97-AF65-F5344CB8AC3E}">
        <p14:creationId xmlns:p14="http://schemas.microsoft.com/office/powerpoint/2010/main" val="40375894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a:t>Onderwijskwalificatie</a:t>
            </a:r>
          </a:p>
        </p:txBody>
      </p:sp>
      <p:sp>
        <p:nvSpPr>
          <p:cNvPr id="3" name="Tijdelijke aanduiding voor inhoud 2"/>
          <p:cNvSpPr>
            <a:spLocks noGrp="1"/>
          </p:cNvSpPr>
          <p:nvPr>
            <p:ph idx="1"/>
          </p:nvPr>
        </p:nvSpPr>
        <p:spPr/>
        <p:txBody>
          <a:bodyPr>
            <a:normAutofit/>
          </a:bodyPr>
          <a:lstStyle/>
          <a:p>
            <a:pPr marL="0" indent="0">
              <a:buNone/>
            </a:pPr>
            <a:r>
              <a:rPr lang="nl-BE" sz="2400" i="1" dirty="0"/>
              <a:t>“</a:t>
            </a:r>
            <a:r>
              <a:rPr lang="nl-BE" sz="2400" dirty="0"/>
              <a:t>Een afgerond en </a:t>
            </a:r>
            <a:r>
              <a:rPr lang="nl-BE" sz="2400" u="sng" dirty="0"/>
              <a:t>ingeschaald geheel</a:t>
            </a:r>
            <a:r>
              <a:rPr lang="nl-BE" sz="2400" dirty="0"/>
              <a:t> van competenties die noodzakelijk zijn om maatschappelijk te functioneren en te participeren, waarmee verdere studies in het secundair of in het hoger onderwijs kunnen worden aangevat of waarmee beroepsactiviteiten kunnen worden uitgeoefend.”</a:t>
            </a:r>
          </a:p>
          <a:p>
            <a:pPr marL="0" indent="0">
              <a:buNone/>
            </a:pPr>
            <a:endParaRPr lang="nl-BE" sz="2400" dirty="0"/>
          </a:p>
          <a:p>
            <a:pPr marL="0" indent="0">
              <a:buNone/>
            </a:pPr>
            <a:r>
              <a:rPr lang="nl-BE" sz="2400" dirty="0"/>
              <a:t>= “studierichting”</a:t>
            </a:r>
          </a:p>
          <a:p>
            <a:endParaRPr lang="nl-BE" dirty="0"/>
          </a:p>
        </p:txBody>
      </p:sp>
      <p:sp>
        <p:nvSpPr>
          <p:cNvPr id="4" name="Tijdelijke aanduiding voor datum 3"/>
          <p:cNvSpPr>
            <a:spLocks noGrp="1"/>
          </p:cNvSpPr>
          <p:nvPr>
            <p:ph type="dt" sz="half" idx="4294967295"/>
          </p:nvPr>
        </p:nvSpPr>
        <p:spPr>
          <a:xfrm>
            <a:off x="6588224" y="6340120"/>
            <a:ext cx="2133600" cy="365125"/>
          </a:xfrm>
          <a:prstGeom prst="rect">
            <a:avLst/>
          </a:prstGeom>
        </p:spPr>
        <p:txBody>
          <a:bodyPr/>
          <a:lstStyle/>
          <a:p>
            <a:fld id="{4B57E462-3CD1-401A-8B10-DCEB4CF3D3A4}" type="datetime1">
              <a:rPr lang="nl-BE" smtClean="0">
                <a:solidFill>
                  <a:prstClr val="black"/>
                </a:solidFill>
              </a:rPr>
              <a:pPr/>
              <a:t>7/11/2016</a:t>
            </a:fld>
            <a:endParaRPr lang="nl-BE">
              <a:solidFill>
                <a:prstClr val="black"/>
              </a:solidFill>
            </a:endParaRPr>
          </a:p>
        </p:txBody>
      </p:sp>
    </p:spTree>
    <p:extLst>
      <p:ext uri="{BB962C8B-B14F-4D97-AF65-F5344CB8AC3E}">
        <p14:creationId xmlns:p14="http://schemas.microsoft.com/office/powerpoint/2010/main" val="2437993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noAutofit/>
          </a:bodyPr>
          <a:lstStyle/>
          <a:p>
            <a:pPr algn="l"/>
            <a:r>
              <a:rPr lang="nl-BE" sz="2800" dirty="0"/>
              <a:t>Beroepskwalificatie &lt;&gt; Onderwijskwalificati</a:t>
            </a:r>
            <a:r>
              <a:rPr lang="nl-BE" sz="3000" dirty="0"/>
              <a:t>e</a:t>
            </a:r>
          </a:p>
        </p:txBody>
      </p:sp>
      <p:sp>
        <p:nvSpPr>
          <p:cNvPr id="3" name="Tijdelijke aanduiding voor inhoud 2"/>
          <p:cNvSpPr>
            <a:spLocks noGrp="1"/>
          </p:cNvSpPr>
          <p:nvPr>
            <p:ph idx="1"/>
          </p:nvPr>
        </p:nvSpPr>
        <p:spPr>
          <a:xfrm>
            <a:off x="457200" y="1340768"/>
            <a:ext cx="8229600" cy="4785395"/>
          </a:xfrm>
        </p:spPr>
        <p:txBody>
          <a:bodyPr>
            <a:normAutofit/>
          </a:bodyPr>
          <a:lstStyle/>
          <a:p>
            <a:r>
              <a:rPr lang="nl-BE" sz="2400" dirty="0" smtClean="0"/>
              <a:t>BK</a:t>
            </a:r>
            <a:endParaRPr lang="nl-BE" sz="2400" dirty="0"/>
          </a:p>
          <a:p>
            <a:pPr lvl="1"/>
            <a:r>
              <a:rPr lang="nl-BE" sz="2000" dirty="0">
                <a:sym typeface="Wingdings" panose="05000000000000000000" pitchFamily="2" charset="2"/>
              </a:rPr>
              <a:t>I</a:t>
            </a:r>
            <a:r>
              <a:rPr lang="nl-BE" sz="2000" dirty="0" smtClean="0">
                <a:sym typeface="Wingdings" panose="05000000000000000000" pitchFamily="2" charset="2"/>
              </a:rPr>
              <a:t>ngeschaald </a:t>
            </a:r>
            <a:r>
              <a:rPr lang="nl-BE" sz="2000" dirty="0">
                <a:sym typeface="Wingdings" panose="05000000000000000000" pitchFamily="2" charset="2"/>
              </a:rPr>
              <a:t>geheel van competenties </a:t>
            </a:r>
          </a:p>
          <a:p>
            <a:pPr lvl="2"/>
            <a:r>
              <a:rPr lang="nl-BE" sz="2000" dirty="0">
                <a:sym typeface="Wingdings" panose="05000000000000000000" pitchFamily="2" charset="2"/>
              </a:rPr>
              <a:t>om een beroep uit te oefenen</a:t>
            </a:r>
          </a:p>
          <a:p>
            <a:pPr lvl="1"/>
            <a:r>
              <a:rPr lang="nl-BE" sz="2000" dirty="0">
                <a:sym typeface="Wingdings" panose="05000000000000000000" pitchFamily="2" charset="2"/>
              </a:rPr>
              <a:t>K</a:t>
            </a:r>
            <a:r>
              <a:rPr lang="nl-BE" sz="2000" dirty="0" smtClean="0">
                <a:sym typeface="Wingdings" panose="05000000000000000000" pitchFamily="2" charset="2"/>
              </a:rPr>
              <a:t>rijgt </a:t>
            </a:r>
            <a:r>
              <a:rPr lang="nl-BE" sz="2000" dirty="0">
                <a:sym typeface="Wingdings" panose="05000000000000000000" pitchFamily="2" charset="2"/>
              </a:rPr>
              <a:t>vorm in een </a:t>
            </a:r>
            <a:r>
              <a:rPr lang="nl-BE" sz="2000" b="1" u="sng" dirty="0">
                <a:sym typeface="Wingdings" panose="05000000000000000000" pitchFamily="2" charset="2"/>
              </a:rPr>
              <a:t>beroepskwalificatiedossier</a:t>
            </a:r>
          </a:p>
          <a:p>
            <a:r>
              <a:rPr lang="nl-BE" sz="2400" dirty="0">
                <a:sym typeface="Wingdings" panose="05000000000000000000" pitchFamily="2" charset="2"/>
              </a:rPr>
              <a:t>OK</a:t>
            </a:r>
          </a:p>
          <a:p>
            <a:pPr lvl="1"/>
            <a:r>
              <a:rPr lang="nl-BE" sz="2000" dirty="0">
                <a:sym typeface="Wingdings" panose="05000000000000000000" pitchFamily="2" charset="2"/>
              </a:rPr>
              <a:t>Ingeschaald geheel van competenties</a:t>
            </a:r>
          </a:p>
          <a:p>
            <a:pPr lvl="2"/>
            <a:r>
              <a:rPr lang="nl-BE" sz="2000" dirty="0">
                <a:sym typeface="Wingdings" panose="05000000000000000000" pitchFamily="2" charset="2"/>
              </a:rPr>
              <a:t>maatschappelijk functioneren/participeren</a:t>
            </a:r>
          </a:p>
          <a:p>
            <a:pPr lvl="2"/>
            <a:r>
              <a:rPr lang="nl-BE" sz="2000" dirty="0">
                <a:sym typeface="Wingdings" panose="05000000000000000000" pitchFamily="2" charset="2"/>
              </a:rPr>
              <a:t>hogere studies aanvatten</a:t>
            </a:r>
          </a:p>
          <a:p>
            <a:pPr lvl="2"/>
            <a:r>
              <a:rPr lang="nl-BE" sz="2000" dirty="0">
                <a:sym typeface="Wingdings" panose="05000000000000000000" pitchFamily="2" charset="2"/>
              </a:rPr>
              <a:t>als beginnend beroepsbeoefenaar starten</a:t>
            </a:r>
          </a:p>
          <a:p>
            <a:pPr lvl="1"/>
            <a:r>
              <a:rPr lang="nl-BE" sz="2000" dirty="0">
                <a:sym typeface="Wingdings" panose="05000000000000000000" pitchFamily="2" charset="2"/>
              </a:rPr>
              <a:t>K</a:t>
            </a:r>
            <a:r>
              <a:rPr lang="nl-BE" sz="2000" dirty="0" smtClean="0">
                <a:sym typeface="Wingdings" panose="05000000000000000000" pitchFamily="2" charset="2"/>
              </a:rPr>
              <a:t>rijgt </a:t>
            </a:r>
            <a:r>
              <a:rPr lang="nl-BE" sz="2000" dirty="0">
                <a:sym typeface="Wingdings" panose="05000000000000000000" pitchFamily="2" charset="2"/>
              </a:rPr>
              <a:t>vorm in een </a:t>
            </a:r>
            <a:r>
              <a:rPr lang="nl-BE" sz="2000" b="1" u="sng" dirty="0" smtClean="0">
                <a:sym typeface="Wingdings" panose="05000000000000000000" pitchFamily="2" charset="2"/>
              </a:rPr>
              <a:t>curriculumdossier</a:t>
            </a:r>
          </a:p>
          <a:p>
            <a:pPr lvl="2"/>
            <a:r>
              <a:rPr lang="nl-BE" sz="2000" dirty="0">
                <a:sym typeface="Wingdings" panose="05000000000000000000" pitchFamily="2" charset="2"/>
              </a:rPr>
              <a:t>g</a:t>
            </a:r>
            <a:r>
              <a:rPr lang="nl-BE" sz="2000" dirty="0" smtClean="0">
                <a:sym typeface="Wingdings" panose="05000000000000000000" pitchFamily="2" charset="2"/>
              </a:rPr>
              <a:t>ezamenlijke opmaak door de onderwijsverstrekkers</a:t>
            </a:r>
          </a:p>
          <a:p>
            <a:pPr lvl="2"/>
            <a:r>
              <a:rPr lang="nl-BE" sz="2000" i="1" dirty="0">
                <a:sym typeface="Wingdings" panose="05000000000000000000" pitchFamily="2" charset="2"/>
              </a:rPr>
              <a:t>i</a:t>
            </a:r>
            <a:r>
              <a:rPr lang="nl-BE" sz="2000" i="1" dirty="0" smtClean="0">
                <a:sym typeface="Wingdings" panose="05000000000000000000" pitchFamily="2" charset="2"/>
              </a:rPr>
              <a:t>nschaling in de matrix </a:t>
            </a:r>
            <a:r>
              <a:rPr lang="nl-BE" sz="2000" dirty="0" smtClean="0">
                <a:sym typeface="Wingdings" panose="05000000000000000000" pitchFamily="2" charset="2"/>
              </a:rPr>
              <a:t>(perspectief, studiedomein, graad)</a:t>
            </a:r>
          </a:p>
          <a:p>
            <a:pPr lvl="2"/>
            <a:endParaRPr lang="nl-BE" sz="2000" dirty="0">
              <a:sym typeface="Wingdings" panose="05000000000000000000" pitchFamily="2" charset="2"/>
            </a:endParaRPr>
          </a:p>
        </p:txBody>
      </p:sp>
      <p:sp>
        <p:nvSpPr>
          <p:cNvPr id="4" name="Tijdelijke aanduiding voor datum 3"/>
          <p:cNvSpPr>
            <a:spLocks noGrp="1"/>
          </p:cNvSpPr>
          <p:nvPr>
            <p:ph type="dt" sz="half" idx="4294967295"/>
          </p:nvPr>
        </p:nvSpPr>
        <p:spPr>
          <a:xfrm>
            <a:off x="457200" y="6356350"/>
            <a:ext cx="2133600" cy="365125"/>
          </a:xfrm>
          <a:prstGeom prst="rect">
            <a:avLst/>
          </a:prstGeom>
        </p:spPr>
        <p:txBody>
          <a:bodyPr/>
          <a:lstStyle/>
          <a:p>
            <a:fld id="{4B57E462-3CD1-401A-8B10-DCEB4CF3D3A4}" type="datetime1">
              <a:rPr lang="nl-BE" smtClean="0">
                <a:solidFill>
                  <a:prstClr val="black"/>
                </a:solidFill>
              </a:rPr>
              <a:pPr/>
              <a:t>7/11/2016</a:t>
            </a:fld>
            <a:endParaRPr lang="nl-BE">
              <a:solidFill>
                <a:prstClr val="black"/>
              </a:solidFill>
            </a:endParaRPr>
          </a:p>
        </p:txBody>
      </p:sp>
    </p:spTree>
    <p:extLst>
      <p:ext uri="{BB962C8B-B14F-4D97-AF65-F5344CB8AC3E}">
        <p14:creationId xmlns:p14="http://schemas.microsoft.com/office/powerpoint/2010/main" val="23612356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p:txBody>
          <a:bodyPr>
            <a:normAutofit/>
          </a:bodyPr>
          <a:lstStyle/>
          <a:p>
            <a:r>
              <a:rPr lang="nl-BE" sz="3200" dirty="0"/>
              <a:t>Een curriculumdossier</a:t>
            </a:r>
          </a:p>
        </p:txBody>
      </p:sp>
      <p:sp>
        <p:nvSpPr>
          <p:cNvPr id="6" name="Tijdelijke aanduiding voor inhoud 5"/>
          <p:cNvSpPr>
            <a:spLocks noGrp="1"/>
          </p:cNvSpPr>
          <p:nvPr>
            <p:ph idx="1"/>
          </p:nvPr>
        </p:nvSpPr>
        <p:spPr>
          <a:xfrm>
            <a:off x="457200" y="1196752"/>
            <a:ext cx="8229600" cy="4929411"/>
          </a:xfrm>
        </p:spPr>
        <p:txBody>
          <a:bodyPr>
            <a:normAutofit/>
          </a:bodyPr>
          <a:lstStyle/>
          <a:p>
            <a:endParaRPr lang="nl-BE" sz="2800" dirty="0"/>
          </a:p>
          <a:p>
            <a:r>
              <a:rPr lang="nl-BE" sz="2400" dirty="0"/>
              <a:t>beschrijft op samenhangende wijze de inhoud van een studierichting aan de hand van sleutelcompetenties</a:t>
            </a:r>
          </a:p>
          <a:p>
            <a:endParaRPr lang="nl-BE" sz="2400" dirty="0"/>
          </a:p>
          <a:p>
            <a:r>
              <a:rPr lang="nl-BE" sz="2400" dirty="0"/>
              <a:t>omschrijft eenduidig een studierichting</a:t>
            </a:r>
          </a:p>
          <a:p>
            <a:pPr lvl="1"/>
            <a:r>
              <a:rPr lang="nl-BE" sz="2400" dirty="0"/>
              <a:t>leerlingenprofiel</a:t>
            </a:r>
          </a:p>
          <a:p>
            <a:pPr lvl="1"/>
            <a:r>
              <a:rPr lang="nl-BE" sz="2400" dirty="0"/>
              <a:t>perspectief studierichting (plaats in de matrix)</a:t>
            </a:r>
          </a:p>
          <a:p>
            <a:pPr lvl="1"/>
            <a:r>
              <a:rPr lang="nl-BE" sz="2400" dirty="0"/>
              <a:t>eigenheid studiedomein en context studierichting</a:t>
            </a:r>
          </a:p>
          <a:p>
            <a:endParaRPr lang="nl-BE" dirty="0"/>
          </a:p>
        </p:txBody>
      </p:sp>
      <p:sp>
        <p:nvSpPr>
          <p:cNvPr id="4" name="Tijdelijke aanduiding voor dianummer 3"/>
          <p:cNvSpPr>
            <a:spLocks noGrp="1"/>
          </p:cNvSpPr>
          <p:nvPr>
            <p:ph type="sldNum" sz="quarter" idx="4294967295"/>
          </p:nvPr>
        </p:nvSpPr>
        <p:spPr>
          <a:xfrm>
            <a:off x="6572264" y="285728"/>
            <a:ext cx="2133600" cy="365125"/>
          </a:xfrm>
          <a:prstGeom prst="rect">
            <a:avLst/>
          </a:prstGeom>
        </p:spPr>
        <p:txBody>
          <a:bodyPr/>
          <a:lstStyle/>
          <a:p>
            <a:pPr>
              <a:defRPr/>
            </a:pPr>
            <a:endParaRPr lang="nl-BE" dirty="0">
              <a:solidFill>
                <a:prstClr val="black">
                  <a:tint val="75000"/>
                </a:prstClr>
              </a:solidFill>
            </a:endParaRPr>
          </a:p>
        </p:txBody>
      </p:sp>
    </p:spTree>
    <p:extLst>
      <p:ext uri="{BB962C8B-B14F-4D97-AF65-F5344CB8AC3E}">
        <p14:creationId xmlns:p14="http://schemas.microsoft.com/office/powerpoint/2010/main" val="26230395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smtClean="0"/>
              <a:t>Voorbeeld</a:t>
            </a:r>
            <a:br>
              <a:rPr lang="nl-BE" sz="3200" dirty="0" smtClean="0"/>
            </a:br>
            <a:r>
              <a:rPr lang="nl-BE" sz="3200" dirty="0" smtClean="0"/>
              <a:t>Studierichting </a:t>
            </a:r>
            <a:r>
              <a:rPr lang="nl-BE" sz="3200" dirty="0"/>
              <a:t>D: Moderne talen en cultuur</a:t>
            </a:r>
          </a:p>
        </p:txBody>
      </p:sp>
      <p:sp>
        <p:nvSpPr>
          <p:cNvPr id="3" name="Tijdelijke aanduiding voor inhoud 2"/>
          <p:cNvSpPr>
            <a:spLocks noGrp="1"/>
          </p:cNvSpPr>
          <p:nvPr>
            <p:ph idx="1"/>
          </p:nvPr>
        </p:nvSpPr>
        <p:spPr/>
        <p:txBody>
          <a:bodyPr>
            <a:normAutofit/>
          </a:bodyPr>
          <a:lstStyle/>
          <a:p>
            <a:r>
              <a:rPr lang="nl-BE" dirty="0"/>
              <a:t>Studiedomein Talen:</a:t>
            </a:r>
          </a:p>
          <a:p>
            <a:pPr marL="0" indent="0">
              <a:buNone/>
            </a:pPr>
            <a:r>
              <a:rPr lang="nl-BE" sz="2400" i="1" dirty="0">
                <a:solidFill>
                  <a:srgbClr val="990099"/>
                </a:solidFill>
              </a:rPr>
              <a:t>het studiedomein omvat alle studierichtingen waarin het omgaan met talen, de verschillende aspecten van taal en communicatie, en de onderliggende culturen centraal staan. Van de studie van en het onderzoekend omgaan met taal als fundament van cultuur en mens-zijn tot een sterke focus op vormen van toegepaste communicatie binnen concrete maatschappelijke contexten</a:t>
            </a:r>
          </a:p>
        </p:txBody>
      </p:sp>
    </p:spTree>
    <p:extLst>
      <p:ext uri="{BB962C8B-B14F-4D97-AF65-F5344CB8AC3E}">
        <p14:creationId xmlns:p14="http://schemas.microsoft.com/office/powerpoint/2010/main" val="23610552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smtClean="0"/>
              <a:t>Studierichting </a:t>
            </a:r>
            <a:r>
              <a:rPr lang="nl-BE" sz="3200" dirty="0"/>
              <a:t>D: Moderne talen en cultuur</a:t>
            </a:r>
          </a:p>
        </p:txBody>
      </p:sp>
      <p:sp>
        <p:nvSpPr>
          <p:cNvPr id="3" name="Tijdelijke aanduiding voor inhoud 2"/>
          <p:cNvSpPr>
            <a:spLocks noGrp="1"/>
          </p:cNvSpPr>
          <p:nvPr>
            <p:ph idx="1"/>
          </p:nvPr>
        </p:nvSpPr>
        <p:spPr/>
        <p:txBody>
          <a:bodyPr>
            <a:normAutofit/>
          </a:bodyPr>
          <a:lstStyle/>
          <a:p>
            <a:r>
              <a:rPr lang="nl-BE" dirty="0"/>
              <a:t>Perspectief</a:t>
            </a:r>
          </a:p>
          <a:p>
            <a:pPr lvl="1"/>
            <a:r>
              <a:rPr lang="nl-BE" dirty="0"/>
              <a:t>Een gerichte voorbereiding op alfawetenschappelijke academische opleidingen</a:t>
            </a:r>
          </a:p>
          <a:p>
            <a:pPr lvl="1"/>
            <a:r>
              <a:rPr lang="nl-BE" dirty="0"/>
              <a:t>Een breed spectrum aan gammawetenschappelijke academische opleidingen waarin taal en communicatie van belang zijn (communicatiewetenschappen, politicologie</a:t>
            </a:r>
            <a:r>
              <a:rPr lang="nl-BE"/>
              <a:t>, rechten …)</a:t>
            </a:r>
            <a:endParaRPr lang="nl-BE" dirty="0"/>
          </a:p>
        </p:txBody>
      </p:sp>
    </p:spTree>
    <p:extLst>
      <p:ext uri="{BB962C8B-B14F-4D97-AF65-F5344CB8AC3E}">
        <p14:creationId xmlns:p14="http://schemas.microsoft.com/office/powerpoint/2010/main" val="404121442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smtClean="0"/>
              <a:t>Studierichting </a:t>
            </a:r>
            <a:r>
              <a:rPr lang="nl-BE" sz="3200" dirty="0"/>
              <a:t>D: Moderne talen en cultuur</a:t>
            </a:r>
          </a:p>
        </p:txBody>
      </p:sp>
      <p:sp>
        <p:nvSpPr>
          <p:cNvPr id="3" name="Tijdelijke aanduiding voor inhoud 2"/>
          <p:cNvSpPr>
            <a:spLocks noGrp="1"/>
          </p:cNvSpPr>
          <p:nvPr>
            <p:ph idx="1"/>
          </p:nvPr>
        </p:nvSpPr>
        <p:spPr/>
        <p:txBody>
          <a:bodyPr>
            <a:normAutofit/>
          </a:bodyPr>
          <a:lstStyle/>
          <a:p>
            <a:r>
              <a:rPr lang="nl-BE" dirty="0"/>
              <a:t>Vormingscomponenten:</a:t>
            </a:r>
          </a:p>
          <a:p>
            <a:pPr lvl="1"/>
            <a:r>
              <a:rPr lang="nl-BE" dirty="0"/>
              <a:t>Eindtermen </a:t>
            </a:r>
            <a:r>
              <a:rPr lang="nl-BE" dirty="0" smtClean="0"/>
              <a:t>D = Set </a:t>
            </a:r>
            <a:r>
              <a:rPr lang="nl-BE" dirty="0"/>
              <a:t>eindtermen perspectief doorstroom hoger </a:t>
            </a:r>
            <a:r>
              <a:rPr lang="nl-BE" dirty="0" smtClean="0"/>
              <a:t>onderwijs</a:t>
            </a:r>
          </a:p>
          <a:p>
            <a:pPr lvl="1"/>
            <a:r>
              <a:rPr lang="nl-BE" dirty="0"/>
              <a:t>V</a:t>
            </a:r>
            <a:r>
              <a:rPr lang="nl-BE" dirty="0" smtClean="0"/>
              <a:t>oor </a:t>
            </a:r>
            <a:r>
              <a:rPr lang="nl-BE" dirty="0"/>
              <a:t>sommige componenten: richtingspecifieke vorming</a:t>
            </a:r>
          </a:p>
        </p:txBody>
      </p:sp>
    </p:spTree>
    <p:extLst>
      <p:ext uri="{BB962C8B-B14F-4D97-AF65-F5344CB8AC3E}">
        <p14:creationId xmlns:p14="http://schemas.microsoft.com/office/powerpoint/2010/main" val="301624907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smtClean="0"/>
              <a:t>Studierichting </a:t>
            </a:r>
            <a:r>
              <a:rPr lang="nl-BE" sz="3200" dirty="0"/>
              <a:t>D: Moderne talen en cultuur</a:t>
            </a:r>
          </a:p>
        </p:txBody>
      </p:sp>
      <p:sp>
        <p:nvSpPr>
          <p:cNvPr id="3" name="Tijdelijke aanduiding voor inhoud 2"/>
          <p:cNvSpPr>
            <a:spLocks noGrp="1"/>
          </p:cNvSpPr>
          <p:nvPr>
            <p:ph idx="1"/>
          </p:nvPr>
        </p:nvSpPr>
        <p:spPr/>
        <p:txBody>
          <a:bodyPr>
            <a:normAutofit fontScale="70000" lnSpcReduction="20000"/>
          </a:bodyPr>
          <a:lstStyle/>
          <a:p>
            <a:r>
              <a:rPr lang="nl-BE" dirty="0"/>
              <a:t>Vormingscomponenten</a:t>
            </a:r>
          </a:p>
          <a:p>
            <a:pPr lvl="1"/>
            <a:r>
              <a:rPr lang="nl-BE" dirty="0">
                <a:uFill>
                  <a:solidFill>
                    <a:schemeClr val="tx2"/>
                  </a:solidFill>
                </a:uFill>
              </a:rPr>
              <a:t>Communicatie in het Nederlands</a:t>
            </a:r>
          </a:p>
          <a:p>
            <a:pPr lvl="2"/>
            <a:r>
              <a:rPr lang="nl-BE" dirty="0">
                <a:uFill>
                  <a:solidFill>
                    <a:schemeClr val="tx2"/>
                  </a:solidFill>
                </a:uFill>
              </a:rPr>
              <a:t>Literair competent zijn</a:t>
            </a:r>
          </a:p>
          <a:p>
            <a:pPr lvl="2"/>
            <a:r>
              <a:rPr lang="nl-BE" dirty="0">
                <a:uFill>
                  <a:solidFill>
                    <a:schemeClr val="tx2"/>
                  </a:solidFill>
                </a:uFill>
              </a:rPr>
              <a:t>Een scala van complexe teksten begrijpen</a:t>
            </a:r>
          </a:p>
          <a:p>
            <a:pPr lvl="2"/>
            <a:r>
              <a:rPr lang="nl-BE" dirty="0">
                <a:uFill>
                  <a:solidFill>
                    <a:schemeClr val="tx2"/>
                  </a:solidFill>
                </a:uFill>
              </a:rPr>
              <a:t>Talige competenties in het kader van ABA</a:t>
            </a:r>
          </a:p>
          <a:p>
            <a:pPr lvl="2"/>
            <a:r>
              <a:rPr lang="nl-BE" dirty="0">
                <a:uFill>
                  <a:solidFill>
                    <a:schemeClr val="tx2"/>
                  </a:solidFill>
                </a:uFill>
              </a:rPr>
              <a:t>…</a:t>
            </a:r>
          </a:p>
          <a:p>
            <a:pPr lvl="1"/>
            <a:r>
              <a:rPr lang="nl-BE" dirty="0">
                <a:uFill>
                  <a:solidFill>
                    <a:schemeClr val="tx2"/>
                  </a:solidFill>
                </a:uFill>
              </a:rPr>
              <a:t>Communicatie in vreemde talen</a:t>
            </a:r>
          </a:p>
          <a:p>
            <a:pPr lvl="2"/>
            <a:r>
              <a:rPr lang="nl-BE" dirty="0">
                <a:uFill>
                  <a:solidFill>
                    <a:schemeClr val="tx2"/>
                  </a:solidFill>
                </a:uFill>
              </a:rPr>
              <a:t>Gelijkenissen en verschillen tussen talen herkennen</a:t>
            </a:r>
          </a:p>
          <a:p>
            <a:pPr lvl="2"/>
            <a:r>
              <a:rPr lang="nl-BE" dirty="0">
                <a:uFill>
                  <a:solidFill>
                    <a:schemeClr val="tx2"/>
                  </a:solidFill>
                </a:uFill>
              </a:rPr>
              <a:t>Grammaticale structuren en formele en inhoudelijke kenmerken van tekstsoorten herkennen en beschrijven</a:t>
            </a:r>
          </a:p>
          <a:p>
            <a:pPr lvl="2"/>
            <a:r>
              <a:rPr lang="nl-BE" dirty="0">
                <a:uFill>
                  <a:solidFill>
                    <a:schemeClr val="tx2"/>
                  </a:solidFill>
                </a:uFill>
              </a:rPr>
              <a:t>…</a:t>
            </a:r>
          </a:p>
          <a:p>
            <a:pPr lvl="1"/>
            <a:r>
              <a:rPr lang="nl-BE" dirty="0">
                <a:uFill>
                  <a:solidFill>
                    <a:schemeClr val="tx2"/>
                  </a:solidFill>
                </a:uFill>
              </a:rPr>
              <a:t>Cultureel bewustzijn en culturele expressie</a:t>
            </a:r>
          </a:p>
          <a:p>
            <a:pPr lvl="2"/>
            <a:r>
              <a:rPr lang="nl-BE" dirty="0">
                <a:uFill>
                  <a:solidFill>
                    <a:schemeClr val="tx2"/>
                  </a:solidFill>
                </a:uFill>
              </a:rPr>
              <a:t>Artistieke uitingen in tijd en ruimte analyseren vanuit kunstkritische, historische en culturele invalshoek</a:t>
            </a:r>
          </a:p>
          <a:p>
            <a:pPr lvl="2"/>
            <a:r>
              <a:rPr lang="nl-BE" dirty="0">
                <a:uFill>
                  <a:solidFill>
                    <a:schemeClr val="tx2"/>
                  </a:solidFill>
                </a:uFill>
              </a:rPr>
              <a:t>Cultuuruitingen verkennen die specifiek zijn voor de gebieden waar de doeltaal als omgangstaal wordt gebruikt</a:t>
            </a:r>
          </a:p>
          <a:p>
            <a:pPr lvl="2"/>
            <a:r>
              <a:rPr lang="nl-BE" dirty="0">
                <a:uFill>
                  <a:solidFill>
                    <a:schemeClr val="tx2"/>
                  </a:solidFill>
                </a:uFill>
              </a:rPr>
              <a:t>…</a:t>
            </a:r>
          </a:p>
        </p:txBody>
      </p:sp>
    </p:spTree>
    <p:extLst>
      <p:ext uri="{BB962C8B-B14F-4D97-AF65-F5344CB8AC3E}">
        <p14:creationId xmlns:p14="http://schemas.microsoft.com/office/powerpoint/2010/main" val="26042410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smtClean="0"/>
              <a:t>Voorbeeld</a:t>
            </a:r>
            <a:br>
              <a:rPr lang="nl-BE" sz="3200" dirty="0" smtClean="0"/>
            </a:br>
            <a:r>
              <a:rPr lang="nl-BE" sz="3200" dirty="0" smtClean="0"/>
              <a:t>Studierichtingen </a:t>
            </a:r>
            <a:r>
              <a:rPr lang="nl-BE" sz="3200" dirty="0"/>
              <a:t>A</a:t>
            </a:r>
          </a:p>
        </p:txBody>
      </p:sp>
      <p:sp>
        <p:nvSpPr>
          <p:cNvPr id="3" name="Tijdelijke aanduiding voor inhoud 2"/>
          <p:cNvSpPr>
            <a:spLocks noGrp="1"/>
          </p:cNvSpPr>
          <p:nvPr>
            <p:ph idx="1"/>
          </p:nvPr>
        </p:nvSpPr>
        <p:spPr/>
        <p:txBody>
          <a:bodyPr>
            <a:normAutofit fontScale="70000" lnSpcReduction="20000"/>
          </a:bodyPr>
          <a:lstStyle/>
          <a:p>
            <a:r>
              <a:rPr lang="nl-BE" dirty="0"/>
              <a:t>Economie, </a:t>
            </a:r>
            <a:r>
              <a:rPr lang="nl-BE" i="1" dirty="0"/>
              <a:t>Logistiek en Marketing</a:t>
            </a:r>
          </a:p>
          <a:p>
            <a:endParaRPr lang="nl-BE" i="1" dirty="0"/>
          </a:p>
          <a:p>
            <a:pPr lvl="1"/>
            <a:r>
              <a:rPr lang="nl-BE" dirty="0"/>
              <a:t>Verkoopmedewerker</a:t>
            </a:r>
          </a:p>
          <a:p>
            <a:pPr lvl="2"/>
            <a:r>
              <a:rPr lang="nl-BE" dirty="0"/>
              <a:t>Communicatief, commerciële gerichtheid</a:t>
            </a:r>
          </a:p>
          <a:p>
            <a:pPr lvl="2"/>
            <a:r>
              <a:rPr lang="nl-BE" dirty="0"/>
              <a:t>Aandacht voor ontwikkelingen in de retail</a:t>
            </a:r>
          </a:p>
          <a:p>
            <a:pPr lvl="2"/>
            <a:r>
              <a:rPr lang="nl-BE" dirty="0"/>
              <a:t>Aandacht voor het ontvangen en opslaan van goederen</a:t>
            </a:r>
          </a:p>
          <a:p>
            <a:pPr lvl="2"/>
            <a:r>
              <a:rPr lang="nl-BE" dirty="0"/>
              <a:t>Context: kleine detailhandel, grootwinkelbedrijf (food- en non-food sector)</a:t>
            </a:r>
          </a:p>
          <a:p>
            <a:pPr lvl="2"/>
            <a:endParaRPr lang="nl-BE" dirty="0"/>
          </a:p>
          <a:p>
            <a:r>
              <a:rPr lang="nl-BE" dirty="0"/>
              <a:t>Maatschappij, </a:t>
            </a:r>
            <a:r>
              <a:rPr lang="nl-BE" i="1" dirty="0"/>
              <a:t>Schoonheid en Lifestyle</a:t>
            </a:r>
          </a:p>
          <a:p>
            <a:endParaRPr lang="nl-BE" i="1" dirty="0"/>
          </a:p>
          <a:p>
            <a:pPr lvl="1"/>
            <a:r>
              <a:rPr lang="nl-BE" dirty="0"/>
              <a:t>Medewerker mode</a:t>
            </a:r>
          </a:p>
          <a:p>
            <a:pPr lvl="2"/>
            <a:r>
              <a:rPr lang="nl-BE" dirty="0"/>
              <a:t>Communicatief vorming, commerciële gerichtheid</a:t>
            </a:r>
          </a:p>
          <a:p>
            <a:pPr lvl="2"/>
            <a:r>
              <a:rPr lang="nl-BE" dirty="0"/>
              <a:t>Kennis van de mode- en interieursector</a:t>
            </a:r>
          </a:p>
          <a:p>
            <a:pPr lvl="2"/>
            <a:r>
              <a:rPr lang="nl-BE" dirty="0"/>
              <a:t>Kleding, accessoires, interieurartikelen realiseren/retoucheren</a:t>
            </a:r>
          </a:p>
          <a:p>
            <a:pPr lvl="2"/>
            <a:r>
              <a:rPr lang="nl-BE" dirty="0"/>
              <a:t>Klanten bij verkoop ondersteunen</a:t>
            </a:r>
          </a:p>
        </p:txBody>
      </p:sp>
    </p:spTree>
    <p:extLst>
      <p:ext uri="{BB962C8B-B14F-4D97-AF65-F5344CB8AC3E}">
        <p14:creationId xmlns:p14="http://schemas.microsoft.com/office/powerpoint/2010/main" val="25337784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smtClean="0"/>
              <a:t>Studierichtingen </a:t>
            </a:r>
            <a:r>
              <a:rPr lang="nl-BE" sz="3200" dirty="0"/>
              <a:t>A</a:t>
            </a:r>
          </a:p>
        </p:txBody>
      </p:sp>
      <p:sp>
        <p:nvSpPr>
          <p:cNvPr id="3" name="Tijdelijke aanduiding voor inhoud 2"/>
          <p:cNvSpPr>
            <a:spLocks noGrp="1"/>
          </p:cNvSpPr>
          <p:nvPr>
            <p:ph idx="1"/>
          </p:nvPr>
        </p:nvSpPr>
        <p:spPr/>
        <p:txBody>
          <a:bodyPr>
            <a:normAutofit/>
          </a:bodyPr>
          <a:lstStyle/>
          <a:p>
            <a:r>
              <a:rPr lang="nl-BE" dirty="0"/>
              <a:t>Onderliggende beroepskwalificaties</a:t>
            </a:r>
          </a:p>
          <a:p>
            <a:pPr lvl="1"/>
            <a:r>
              <a:rPr lang="nl-BE" dirty="0"/>
              <a:t>Verkoopmedewerker</a:t>
            </a:r>
          </a:p>
          <a:p>
            <a:pPr lvl="2"/>
            <a:r>
              <a:rPr lang="nl-BE" dirty="0"/>
              <a:t>BK’s: Winkelverkoper doe-het-zelf, voeding … (3) + Aanvuller (3) …</a:t>
            </a:r>
          </a:p>
          <a:p>
            <a:pPr lvl="1"/>
            <a:r>
              <a:rPr lang="nl-BE" dirty="0"/>
              <a:t>Medewerker mode</a:t>
            </a:r>
          </a:p>
          <a:p>
            <a:pPr lvl="2"/>
            <a:r>
              <a:rPr lang="nl-BE" dirty="0"/>
              <a:t>BK’s: Winkelverkoper kleding en accessoires (3), operator raam- en woningdecoratie (3), operator productielijn kleding, confectie en meubelstoffering (3)  …</a:t>
            </a:r>
          </a:p>
        </p:txBody>
      </p:sp>
    </p:spTree>
    <p:extLst>
      <p:ext uri="{BB962C8B-B14F-4D97-AF65-F5344CB8AC3E}">
        <p14:creationId xmlns:p14="http://schemas.microsoft.com/office/powerpoint/2010/main" val="26253482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smtClean="0"/>
              <a:t>Studierichtingen </a:t>
            </a:r>
            <a:r>
              <a:rPr lang="nl-BE" sz="3200" dirty="0"/>
              <a:t>A</a:t>
            </a:r>
          </a:p>
        </p:txBody>
      </p:sp>
      <p:sp>
        <p:nvSpPr>
          <p:cNvPr id="3" name="Tijdelijke aanduiding voor inhoud 2"/>
          <p:cNvSpPr>
            <a:spLocks noGrp="1"/>
          </p:cNvSpPr>
          <p:nvPr>
            <p:ph idx="1"/>
          </p:nvPr>
        </p:nvSpPr>
        <p:spPr/>
        <p:txBody>
          <a:bodyPr>
            <a:normAutofit/>
          </a:bodyPr>
          <a:lstStyle/>
          <a:p>
            <a:r>
              <a:rPr lang="nl-BE" dirty="0"/>
              <a:t>Gemeenschappelijkheid tussen de studierichtingen: eindtermen A + verkoop</a:t>
            </a:r>
          </a:p>
          <a:p>
            <a:r>
              <a:rPr lang="nl-BE" dirty="0"/>
              <a:t>Gemeenschappelijkheid tussen de BK’s &gt; clustering</a:t>
            </a:r>
          </a:p>
          <a:p>
            <a:r>
              <a:rPr lang="nl-BE" dirty="0"/>
              <a:t>Samenhang met eindtermen</a:t>
            </a:r>
          </a:p>
          <a:p>
            <a:pPr lvl="1"/>
            <a:r>
              <a:rPr lang="nl-BE" dirty="0"/>
              <a:t>Communicatie in het Nederlands</a:t>
            </a:r>
          </a:p>
          <a:p>
            <a:pPr lvl="1"/>
            <a:r>
              <a:rPr lang="nl-BE" dirty="0"/>
              <a:t>Economische competentie </a:t>
            </a:r>
          </a:p>
          <a:p>
            <a:pPr lvl="1"/>
            <a:r>
              <a:rPr lang="nl-BE" dirty="0"/>
              <a:t>…</a:t>
            </a:r>
          </a:p>
          <a:p>
            <a:pPr lvl="1"/>
            <a:endParaRPr lang="nl-BE" dirty="0"/>
          </a:p>
        </p:txBody>
      </p:sp>
    </p:spTree>
    <p:extLst>
      <p:ext uri="{BB962C8B-B14F-4D97-AF65-F5344CB8AC3E}">
        <p14:creationId xmlns:p14="http://schemas.microsoft.com/office/powerpoint/2010/main" val="11041268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sz="quarter" idx="13"/>
          </p:nvPr>
        </p:nvSpPr>
        <p:spPr/>
        <p:txBody>
          <a:bodyPr>
            <a:normAutofit/>
          </a:bodyPr>
          <a:lstStyle/>
          <a:p>
            <a:pPr marL="0" indent="0">
              <a:buNone/>
            </a:pPr>
            <a:r>
              <a:rPr lang="nl-BE" sz="2600" dirty="0" smtClean="0"/>
              <a:t>Curriculumdossier biedt kansen</a:t>
            </a:r>
          </a:p>
          <a:p>
            <a:pPr marL="0" indent="0">
              <a:buNone/>
            </a:pPr>
            <a:endParaRPr lang="nl-BE" sz="2600" dirty="0" smtClean="0"/>
          </a:p>
          <a:p>
            <a:r>
              <a:rPr lang="nl-BE" sz="2400" dirty="0" smtClean="0"/>
              <a:t>Transparantie</a:t>
            </a:r>
            <a:endParaRPr lang="nl-BE" sz="2400" dirty="0"/>
          </a:p>
          <a:p>
            <a:r>
              <a:rPr lang="nl-BE" sz="2400" dirty="0"/>
              <a:t>Fijnmazige </a:t>
            </a:r>
            <a:r>
              <a:rPr lang="nl-BE" sz="2400" dirty="0" smtClean="0"/>
              <a:t>beschrijving</a:t>
            </a:r>
            <a:endParaRPr lang="nl-BE" sz="2400" dirty="0"/>
          </a:p>
          <a:p>
            <a:pPr lvl="1"/>
            <a:r>
              <a:rPr lang="nl-BE" sz="2000" dirty="0"/>
              <a:t>3 niveaus van eindtermen</a:t>
            </a:r>
          </a:p>
          <a:p>
            <a:pPr lvl="1"/>
            <a:r>
              <a:rPr lang="nl-BE" sz="2000" dirty="0"/>
              <a:t>Doorstroom: </a:t>
            </a:r>
            <a:r>
              <a:rPr lang="nl-BE" sz="2000" i="1" dirty="0" smtClean="0"/>
              <a:t>AB,PB</a:t>
            </a:r>
            <a:r>
              <a:rPr lang="nl-BE" sz="2000" dirty="0" smtClean="0"/>
              <a:t>,D+A,A</a:t>
            </a:r>
            <a:endParaRPr lang="nl-BE" sz="2400" dirty="0"/>
          </a:p>
          <a:p>
            <a:r>
              <a:rPr lang="nl-BE" sz="2400" dirty="0"/>
              <a:t>Geen nood aan specifieke eindtermen</a:t>
            </a:r>
          </a:p>
        </p:txBody>
      </p:sp>
    </p:spTree>
    <p:extLst>
      <p:ext uri="{BB962C8B-B14F-4D97-AF65-F5344CB8AC3E}">
        <p14:creationId xmlns:p14="http://schemas.microsoft.com/office/powerpoint/2010/main" val="307170462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itel 66"/>
          <p:cNvSpPr>
            <a:spLocks noGrp="1"/>
          </p:cNvSpPr>
          <p:nvPr>
            <p:ph type="ctrTitle"/>
          </p:nvPr>
        </p:nvSpPr>
        <p:spPr/>
        <p:txBody>
          <a:bodyPr/>
          <a:lstStyle/>
          <a:p>
            <a:r>
              <a:rPr lang="nl-BE" dirty="0"/>
              <a:t>[de eerste graad]</a:t>
            </a:r>
          </a:p>
        </p:txBody>
      </p:sp>
      <p:sp>
        <p:nvSpPr>
          <p:cNvPr id="68" name="Ondertitel 67"/>
          <p:cNvSpPr>
            <a:spLocks noGrp="1"/>
          </p:cNvSpPr>
          <p:nvPr>
            <p:ph type="subTitle" idx="1"/>
          </p:nvPr>
        </p:nvSpPr>
        <p:spPr/>
        <p:txBody>
          <a:bodyPr/>
          <a:lstStyle/>
          <a:p>
            <a:endParaRPr lang="nl-BE" dirty="0"/>
          </a:p>
        </p:txBody>
      </p:sp>
    </p:spTree>
    <p:extLst>
      <p:ext uri="{BB962C8B-B14F-4D97-AF65-F5344CB8AC3E}">
        <p14:creationId xmlns:p14="http://schemas.microsoft.com/office/powerpoint/2010/main" val="23648593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a:t>[de eerste graad]</a:t>
            </a:r>
            <a:br>
              <a:rPr lang="nl-BE" sz="3200" dirty="0"/>
            </a:br>
            <a:r>
              <a:rPr lang="nl-BE" sz="3200" dirty="0"/>
              <a:t>Uitgangspunten</a:t>
            </a:r>
          </a:p>
        </p:txBody>
      </p:sp>
      <p:sp>
        <p:nvSpPr>
          <p:cNvPr id="3" name="Tijdelijke aanduiding voor inhoud 2"/>
          <p:cNvSpPr>
            <a:spLocks noGrp="1"/>
          </p:cNvSpPr>
          <p:nvPr>
            <p:ph idx="1"/>
          </p:nvPr>
        </p:nvSpPr>
        <p:spPr/>
        <p:txBody>
          <a:bodyPr>
            <a:normAutofit/>
          </a:bodyPr>
          <a:lstStyle/>
          <a:p>
            <a:pPr lvl="0"/>
            <a:r>
              <a:rPr lang="nl-BE" dirty="0"/>
              <a:t>De klemtoon op Algemene Vorming. De vormingscomponenten zijn voor elke leerling dezelfde maar kunnen verschillend zijn in abstractieniveau. </a:t>
            </a:r>
          </a:p>
          <a:p>
            <a:pPr lvl="0"/>
            <a:r>
              <a:rPr lang="nl-BE" dirty="0"/>
              <a:t>De overheid legt de basisdoelstellingen van de vormingscomponenten vast. </a:t>
            </a:r>
          </a:p>
          <a:p>
            <a:pPr lvl="0"/>
            <a:r>
              <a:rPr lang="nl-BE" dirty="0"/>
              <a:t>Onderwijsverstrekkers leggen uitbreidings- en verdiepingsdoelen vast.</a:t>
            </a:r>
          </a:p>
          <a:p>
            <a:pPr lvl="1"/>
            <a:endParaRPr lang="nl-BE" dirty="0"/>
          </a:p>
        </p:txBody>
      </p:sp>
    </p:spTree>
    <p:extLst>
      <p:ext uri="{BB962C8B-B14F-4D97-AF65-F5344CB8AC3E}">
        <p14:creationId xmlns:p14="http://schemas.microsoft.com/office/powerpoint/2010/main" val="38784284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a:t>[de eerste graad]</a:t>
            </a:r>
            <a:br>
              <a:rPr lang="nl-BE" sz="3200" dirty="0"/>
            </a:br>
            <a:r>
              <a:rPr lang="nl-BE" sz="3200" dirty="0"/>
              <a:t>Uitgangspunten</a:t>
            </a:r>
          </a:p>
        </p:txBody>
      </p:sp>
      <p:sp>
        <p:nvSpPr>
          <p:cNvPr id="3" name="Tijdelijke aanduiding voor inhoud 2"/>
          <p:cNvSpPr>
            <a:spLocks noGrp="1"/>
          </p:cNvSpPr>
          <p:nvPr>
            <p:ph idx="1"/>
          </p:nvPr>
        </p:nvSpPr>
        <p:spPr/>
        <p:txBody>
          <a:bodyPr>
            <a:normAutofit/>
          </a:bodyPr>
          <a:lstStyle/>
          <a:p>
            <a:pPr lvl="0"/>
            <a:r>
              <a:rPr lang="nl-BE" dirty="0"/>
              <a:t>De overheid legt geen schoolstructuren zoals eerstegraads-, campus- en domeinscholen op en laat ook de klassamenstellingen vrij (homogene versus heterogene klasgroepen). </a:t>
            </a:r>
          </a:p>
          <a:p>
            <a:pPr lvl="0"/>
            <a:r>
              <a:rPr lang="nl-BE" dirty="0"/>
              <a:t>De nieuwe architectuur faciliteert een getrapte studiekeuze met een functie voor elke graad.</a:t>
            </a:r>
          </a:p>
          <a:p>
            <a:pPr lvl="1"/>
            <a:endParaRPr lang="nl-BE" dirty="0"/>
          </a:p>
        </p:txBody>
      </p:sp>
    </p:spTree>
    <p:extLst>
      <p:ext uri="{BB962C8B-B14F-4D97-AF65-F5344CB8AC3E}">
        <p14:creationId xmlns:p14="http://schemas.microsoft.com/office/powerpoint/2010/main" val="32925037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BE" sz="3200" dirty="0"/>
              <a:t>[de eerste graad]</a:t>
            </a:r>
            <a:br>
              <a:rPr lang="nl-BE" sz="3200" dirty="0"/>
            </a:br>
            <a:r>
              <a:rPr lang="nl-BE" sz="3200" dirty="0"/>
              <a:t>Uitgangspunten</a:t>
            </a:r>
          </a:p>
        </p:txBody>
      </p:sp>
      <p:sp>
        <p:nvSpPr>
          <p:cNvPr id="3" name="Tijdelijke aanduiding voor inhoud 2"/>
          <p:cNvSpPr>
            <a:spLocks noGrp="1"/>
          </p:cNvSpPr>
          <p:nvPr>
            <p:ph idx="1"/>
          </p:nvPr>
        </p:nvSpPr>
        <p:spPr/>
        <p:txBody>
          <a:bodyPr>
            <a:normAutofit fontScale="92500"/>
          </a:bodyPr>
          <a:lstStyle/>
          <a:p>
            <a:pPr lvl="0"/>
            <a:r>
              <a:rPr lang="nl-BE" dirty="0"/>
              <a:t>In het tweede leerjaar zijn er een gereduceerd aantal basisopties. </a:t>
            </a:r>
          </a:p>
          <a:p>
            <a:r>
              <a:rPr lang="nl-BE" dirty="0"/>
              <a:t>Een basisoptie is toegankelijk voor elke leerling ongeacht zijn </a:t>
            </a:r>
            <a:r>
              <a:rPr lang="nl-BE" dirty="0" err="1"/>
              <a:t>abractieniveau</a:t>
            </a:r>
            <a:r>
              <a:rPr lang="nl-BE" dirty="0"/>
              <a:t> (geen hiërarchisch gepercipieerde basisopties).</a:t>
            </a:r>
          </a:p>
          <a:p>
            <a:r>
              <a:rPr lang="nl-BE" dirty="0"/>
              <a:t>Op het einde van de eerste graad kiest de leerling voor een studiedomein op basis van interesse en heeft hij zicht op zijn plaats op het continuüm. </a:t>
            </a:r>
          </a:p>
          <a:p>
            <a:endParaRPr lang="nl-BE" dirty="0"/>
          </a:p>
          <a:p>
            <a:pPr lvl="1"/>
            <a:endParaRPr lang="nl-BE" dirty="0"/>
          </a:p>
        </p:txBody>
      </p:sp>
    </p:spTree>
    <p:extLst>
      <p:ext uri="{BB962C8B-B14F-4D97-AF65-F5344CB8AC3E}">
        <p14:creationId xmlns:p14="http://schemas.microsoft.com/office/powerpoint/2010/main" val="3349784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itel 66"/>
          <p:cNvSpPr>
            <a:spLocks noGrp="1"/>
          </p:cNvSpPr>
          <p:nvPr>
            <p:ph type="ctrTitle"/>
          </p:nvPr>
        </p:nvSpPr>
        <p:spPr/>
        <p:txBody>
          <a:bodyPr/>
          <a:lstStyle/>
          <a:p>
            <a:r>
              <a:rPr lang="nl-BE" dirty="0"/>
              <a:t>Vragenronde</a:t>
            </a:r>
          </a:p>
        </p:txBody>
      </p:sp>
      <p:sp>
        <p:nvSpPr>
          <p:cNvPr id="68" name="Ondertitel 67"/>
          <p:cNvSpPr>
            <a:spLocks noGrp="1"/>
          </p:cNvSpPr>
          <p:nvPr>
            <p:ph type="subTitle" idx="1"/>
          </p:nvPr>
        </p:nvSpPr>
        <p:spPr/>
        <p:txBody>
          <a:bodyPr/>
          <a:lstStyle/>
          <a:p>
            <a:r>
              <a:rPr lang="nl-BE" dirty="0"/>
              <a:t>Modernisering so</a:t>
            </a:r>
          </a:p>
          <a:p>
            <a:r>
              <a:rPr lang="nl-BE" dirty="0"/>
              <a:t>2</a:t>
            </a:r>
            <a:r>
              <a:rPr lang="nl-BE" baseline="30000" dirty="0"/>
              <a:t>e</a:t>
            </a:r>
            <a:r>
              <a:rPr lang="nl-BE" dirty="0"/>
              <a:t> – 3</a:t>
            </a:r>
            <a:r>
              <a:rPr lang="nl-BE" baseline="30000" dirty="0"/>
              <a:t>e</a:t>
            </a:r>
            <a:r>
              <a:rPr lang="nl-BE" dirty="0"/>
              <a:t> graad</a:t>
            </a:r>
          </a:p>
        </p:txBody>
      </p:sp>
    </p:spTree>
    <p:extLst>
      <p:ext uri="{BB962C8B-B14F-4D97-AF65-F5344CB8AC3E}">
        <p14:creationId xmlns:p14="http://schemas.microsoft.com/office/powerpoint/2010/main" val="2900063432"/>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owerpoint VSKO 2.0">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Powerpoint VSKO 2.0">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1654</TotalTime>
  <Words>1182</Words>
  <Application>Microsoft Office PowerPoint</Application>
  <PresentationFormat>Diavoorstelling (4:3)</PresentationFormat>
  <Paragraphs>294</Paragraphs>
  <Slides>36</Slides>
  <Notes>36</Notes>
  <HiddenSlides>0</HiddenSlides>
  <MMClips>0</MMClips>
  <ScaleCrop>false</ScaleCrop>
  <HeadingPairs>
    <vt:vector size="6" baseType="variant">
      <vt:variant>
        <vt:lpstr>Gebruikte lettertypen</vt:lpstr>
      </vt:variant>
      <vt:variant>
        <vt:i4>6</vt:i4>
      </vt:variant>
      <vt:variant>
        <vt:lpstr>Thema</vt:lpstr>
      </vt:variant>
      <vt:variant>
        <vt:i4>3</vt:i4>
      </vt:variant>
      <vt:variant>
        <vt:lpstr>Diatitels</vt:lpstr>
      </vt:variant>
      <vt:variant>
        <vt:i4>36</vt:i4>
      </vt:variant>
    </vt:vector>
  </HeadingPairs>
  <TitlesOfParts>
    <vt:vector size="45" baseType="lpstr">
      <vt:lpstr>Arial</vt:lpstr>
      <vt:lpstr>Calibri</vt:lpstr>
      <vt:lpstr>Calibri Light</vt:lpstr>
      <vt:lpstr>Times New Roman</vt:lpstr>
      <vt:lpstr>Trebuchet MS</vt:lpstr>
      <vt:lpstr>Wingdings</vt:lpstr>
      <vt:lpstr>Kantoorthema</vt:lpstr>
      <vt:lpstr>Powerpoint VSKO 2.0</vt:lpstr>
      <vt:lpstr>1_Powerpoint VSKO 2.0</vt:lpstr>
      <vt:lpstr>Ronde van Vlaanderen</vt:lpstr>
      <vt:lpstr>Politieke context</vt:lpstr>
      <vt:lpstr>Positionering Katholiek Onderwijs Vlaanderen</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[Curriculumdossier] </vt:lpstr>
      <vt:lpstr>Situering</vt:lpstr>
      <vt:lpstr>Problemen</vt:lpstr>
      <vt:lpstr>Onderwijskwalificatie</vt:lpstr>
      <vt:lpstr>Beroepskwalificatie &lt;&gt; Onderwijskwalificatie</vt:lpstr>
      <vt:lpstr>Een curriculumdossier</vt:lpstr>
      <vt:lpstr>Voorbeeld Studierichting D: Moderne talen en cultuur</vt:lpstr>
      <vt:lpstr>Studierichting D: Moderne talen en cultuur</vt:lpstr>
      <vt:lpstr>Studierichting D: Moderne talen en cultuur</vt:lpstr>
      <vt:lpstr>Studierichting D: Moderne talen en cultuur</vt:lpstr>
      <vt:lpstr>Voorbeeld Studierichtingen A</vt:lpstr>
      <vt:lpstr>Studierichtingen A</vt:lpstr>
      <vt:lpstr>Studierichtingen A</vt:lpstr>
      <vt:lpstr>PowerPoint-presentatie</vt:lpstr>
      <vt:lpstr>[de eerste graad]</vt:lpstr>
      <vt:lpstr>[de eerste graad] Uitgangspunten</vt:lpstr>
      <vt:lpstr>[de eerste graad] Uitgangspunten</vt:lpstr>
      <vt:lpstr>[de eerste graad] Uitgangspunten</vt:lpstr>
      <vt:lpstr>Vragenronde</vt:lpstr>
    </vt:vector>
  </TitlesOfParts>
  <Company>VSKO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Lammens Cindy</dc:creator>
  <cp:lastModifiedBy>Begyn Marina</cp:lastModifiedBy>
  <cp:revision>181</cp:revision>
  <cp:lastPrinted>2016-11-07T09:49:35Z</cp:lastPrinted>
  <dcterms:created xsi:type="dcterms:W3CDTF">2016-02-09T11:53:59Z</dcterms:created>
  <dcterms:modified xsi:type="dcterms:W3CDTF">2016-11-07T09:50:20Z</dcterms:modified>
</cp:coreProperties>
</file>