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6" r:id="rId2"/>
    <p:sldId id="312" r:id="rId3"/>
    <p:sldId id="261" r:id="rId4"/>
    <p:sldId id="295" r:id="rId5"/>
    <p:sldId id="325" r:id="rId6"/>
    <p:sldId id="260" r:id="rId7"/>
    <p:sldId id="344" r:id="rId8"/>
    <p:sldId id="262" r:id="rId9"/>
    <p:sldId id="263" r:id="rId10"/>
    <p:sldId id="264" r:id="rId11"/>
    <p:sldId id="348" r:id="rId12"/>
    <p:sldId id="265" r:id="rId13"/>
    <p:sldId id="266" r:id="rId14"/>
    <p:sldId id="268" r:id="rId15"/>
    <p:sldId id="269" r:id="rId16"/>
    <p:sldId id="326" r:id="rId17"/>
    <p:sldId id="334" r:id="rId18"/>
    <p:sldId id="323" r:id="rId19"/>
    <p:sldId id="328" r:id="rId20"/>
    <p:sldId id="270" r:id="rId21"/>
    <p:sldId id="271" r:id="rId22"/>
    <p:sldId id="272" r:id="rId23"/>
    <p:sldId id="314" r:id="rId24"/>
    <p:sldId id="274" r:id="rId25"/>
    <p:sldId id="296" r:id="rId26"/>
    <p:sldId id="276" r:id="rId27"/>
    <p:sldId id="345" r:id="rId28"/>
    <p:sldId id="327" r:id="rId29"/>
    <p:sldId id="335" r:id="rId30"/>
    <p:sldId id="332" r:id="rId31"/>
    <p:sldId id="285" r:id="rId32"/>
    <p:sldId id="286" r:id="rId33"/>
    <p:sldId id="287" r:id="rId34"/>
    <p:sldId id="333" r:id="rId35"/>
    <p:sldId id="346" r:id="rId36"/>
    <p:sldId id="343" r:id="rId37"/>
    <p:sldId id="292" r:id="rId38"/>
    <p:sldId id="302" r:id="rId39"/>
    <p:sldId id="306" r:id="rId40"/>
    <p:sldId id="308" r:id="rId41"/>
    <p:sldId id="342" r:id="rId42"/>
    <p:sldId id="294" r:id="rId43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11">
          <p15:clr>
            <a:srgbClr val="A4A3A4"/>
          </p15:clr>
        </p15:guide>
        <p15:guide id="2" pos="113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757"/>
    <a:srgbClr val="FFFFFF"/>
    <a:srgbClr val="E000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000" autoAdjust="0"/>
    <p:restoredTop sz="94660" autoAdjust="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>
        <p:guide orient="horz" pos="911"/>
        <p:guide pos="113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1491"/>
    </p:cViewPr>
  </p:sorterViewPr>
  <p:notesViewPr>
    <p:cSldViewPr snapToGrid="0" showGuides="1">
      <p:cViewPr varScale="1">
        <p:scale>
          <a:sx n="68" d="100"/>
          <a:sy n="68" d="100"/>
        </p:scale>
        <p:origin x="3101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9443F3-29F1-4C41-9A89-DF72BCD0805D}" type="doc">
      <dgm:prSet loTypeId="urn:microsoft.com/office/officeart/2011/layout/ConvergingText" loCatId="process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nl-BE"/>
        </a:p>
      </dgm:t>
    </dgm:pt>
    <dgm:pt modelId="{DF4F1594-52E8-469B-B9A8-B42F470F7F01}">
      <dgm:prSet phldrT="[Tekst]" custT="1"/>
      <dgm:spPr/>
      <dgm:t>
        <a:bodyPr/>
        <a:lstStyle/>
        <a:p>
          <a:r>
            <a:rPr lang="nl-BE" sz="1900" dirty="0" smtClean="0"/>
            <a:t>Beleidsplannen </a:t>
          </a:r>
          <a:r>
            <a:rPr lang="nl-BE" sz="1400" dirty="0" smtClean="0"/>
            <a:t> </a:t>
          </a:r>
          <a:br>
            <a:rPr lang="nl-BE" sz="1400" dirty="0" smtClean="0"/>
          </a:br>
          <a:r>
            <a:rPr lang="nl-BE" sz="1400" dirty="0" smtClean="0"/>
            <a:t>Domeinen en</a:t>
          </a:r>
          <a:br>
            <a:rPr lang="nl-BE" sz="1400" dirty="0" smtClean="0"/>
          </a:br>
          <a:r>
            <a:rPr lang="nl-BE" sz="1400" dirty="0" smtClean="0"/>
            <a:t>Departements</a:t>
          </a:r>
          <a:endParaRPr lang="nl-BE" sz="1400" dirty="0"/>
        </a:p>
      </dgm:t>
    </dgm:pt>
    <dgm:pt modelId="{AB8E9528-2DD6-4A67-A405-6C2DCE17C4F9}" type="parTrans" cxnId="{919B1DB4-5D84-47E1-85A1-A28145931E0E}">
      <dgm:prSet/>
      <dgm:spPr/>
      <dgm:t>
        <a:bodyPr/>
        <a:lstStyle/>
        <a:p>
          <a:endParaRPr lang="nl-BE"/>
        </a:p>
      </dgm:t>
    </dgm:pt>
    <dgm:pt modelId="{85C5D1A0-704C-4402-AA27-4750A4B90E76}" type="sibTrans" cxnId="{919B1DB4-5D84-47E1-85A1-A28145931E0E}">
      <dgm:prSet/>
      <dgm:spPr/>
      <dgm:t>
        <a:bodyPr/>
        <a:lstStyle/>
        <a:p>
          <a:endParaRPr lang="nl-BE"/>
        </a:p>
      </dgm:t>
    </dgm:pt>
    <dgm:pt modelId="{2C405C7F-05B7-429D-9454-9D940AE9DC98}">
      <dgm:prSet phldrT="[Tekst]"/>
      <dgm:spPr/>
      <dgm:t>
        <a:bodyPr/>
        <a:lstStyle/>
        <a:p>
          <a:r>
            <a:rPr lang="nl-BE" dirty="0" smtClean="0"/>
            <a:t>Missie</a:t>
          </a:r>
          <a:endParaRPr lang="nl-BE" dirty="0"/>
        </a:p>
      </dgm:t>
    </dgm:pt>
    <dgm:pt modelId="{322337F0-8ED6-4370-90DF-0CABD9C4EEC2}" type="parTrans" cxnId="{4BECFF20-28E7-4E89-80C5-BEC6D6E1167E}">
      <dgm:prSet/>
      <dgm:spPr/>
      <dgm:t>
        <a:bodyPr/>
        <a:lstStyle/>
        <a:p>
          <a:endParaRPr lang="nl-BE"/>
        </a:p>
      </dgm:t>
    </dgm:pt>
    <dgm:pt modelId="{6717933A-A02E-4265-87EA-48E0943610D4}" type="sibTrans" cxnId="{4BECFF20-28E7-4E89-80C5-BEC6D6E1167E}">
      <dgm:prSet/>
      <dgm:spPr/>
      <dgm:t>
        <a:bodyPr/>
        <a:lstStyle/>
        <a:p>
          <a:endParaRPr lang="nl-BE"/>
        </a:p>
      </dgm:t>
    </dgm:pt>
    <dgm:pt modelId="{B9D7209D-8A40-4050-93FF-5F2D3CF00741}">
      <dgm:prSet phldrT="[Tekst]"/>
      <dgm:spPr/>
      <dgm:t>
        <a:bodyPr/>
        <a:lstStyle/>
        <a:p>
          <a:r>
            <a:rPr lang="nl-BE" dirty="0" smtClean="0"/>
            <a:t>Visie: Kernwoorden</a:t>
          </a:r>
          <a:endParaRPr lang="nl-BE" dirty="0"/>
        </a:p>
      </dgm:t>
    </dgm:pt>
    <dgm:pt modelId="{DC63790B-8CB8-4C14-85FC-70275BFC215C}" type="parTrans" cxnId="{31876F87-2306-41D4-8BF7-C851DB544C3E}">
      <dgm:prSet/>
      <dgm:spPr/>
      <dgm:t>
        <a:bodyPr/>
        <a:lstStyle/>
        <a:p>
          <a:endParaRPr lang="nl-BE"/>
        </a:p>
      </dgm:t>
    </dgm:pt>
    <dgm:pt modelId="{FEF9A0D8-FB0B-4A44-B223-81EDFBA60381}" type="sibTrans" cxnId="{31876F87-2306-41D4-8BF7-C851DB544C3E}">
      <dgm:prSet/>
      <dgm:spPr/>
      <dgm:t>
        <a:bodyPr/>
        <a:lstStyle/>
        <a:p>
          <a:endParaRPr lang="nl-BE"/>
        </a:p>
      </dgm:t>
    </dgm:pt>
    <dgm:pt modelId="{C90FBAC0-9D15-4F7C-9A47-09BDC9B0E129}">
      <dgm:prSet phldrT="[Tekst]"/>
      <dgm:spPr/>
      <dgm:t>
        <a:bodyPr/>
        <a:lstStyle/>
        <a:p>
          <a:r>
            <a:rPr lang="nl-BE" dirty="0" smtClean="0"/>
            <a:t>Strategie: Prioriteiten</a:t>
          </a:r>
          <a:endParaRPr lang="nl-BE" dirty="0"/>
        </a:p>
      </dgm:t>
    </dgm:pt>
    <dgm:pt modelId="{77490377-66F4-481F-A3A6-C7F3366FB1A3}" type="parTrans" cxnId="{E6028561-E5B8-4AFD-8684-B0E0AAC3EEBE}">
      <dgm:prSet/>
      <dgm:spPr/>
      <dgm:t>
        <a:bodyPr/>
        <a:lstStyle/>
        <a:p>
          <a:endParaRPr lang="nl-BE"/>
        </a:p>
      </dgm:t>
    </dgm:pt>
    <dgm:pt modelId="{72C84EF8-3D83-4FC4-8945-21FA18C7C887}" type="sibTrans" cxnId="{E6028561-E5B8-4AFD-8684-B0E0AAC3EEBE}">
      <dgm:prSet/>
      <dgm:spPr/>
      <dgm:t>
        <a:bodyPr/>
        <a:lstStyle/>
        <a:p>
          <a:endParaRPr lang="nl-BE"/>
        </a:p>
      </dgm:t>
    </dgm:pt>
    <dgm:pt modelId="{09953E94-97A6-44CC-A8F6-3787BC82F97B}" type="pres">
      <dgm:prSet presAssocID="{9E9443F3-29F1-4C41-9A89-DF72BCD0805D}" presName="Name0" presStyleCnt="0">
        <dgm:presLayoutVars>
          <dgm:chMax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nl-BE"/>
        </a:p>
      </dgm:t>
    </dgm:pt>
    <dgm:pt modelId="{1BDCBD02-0B8F-4FC4-8E00-B22EAA43C136}" type="pres">
      <dgm:prSet presAssocID="{DF4F1594-52E8-469B-B9A8-B42F470F7F01}" presName="composite" presStyleCnt="0"/>
      <dgm:spPr/>
    </dgm:pt>
    <dgm:pt modelId="{BFA19187-F1A0-47D8-94C0-1AC8B45DC6B3}" type="pres">
      <dgm:prSet presAssocID="{DF4F1594-52E8-469B-B9A8-B42F470F7F01}" presName="ParentAccent1" presStyleLbl="alignNode1" presStyleIdx="0" presStyleCnt="34"/>
      <dgm:spPr/>
    </dgm:pt>
    <dgm:pt modelId="{36A4A79C-DC4C-4712-BF6A-B389FA6761DD}" type="pres">
      <dgm:prSet presAssocID="{DF4F1594-52E8-469B-B9A8-B42F470F7F01}" presName="ParentAccent2" presStyleLbl="alignNode1" presStyleIdx="1" presStyleCnt="34"/>
      <dgm:spPr/>
    </dgm:pt>
    <dgm:pt modelId="{36529A39-CDB0-4A81-9A2D-BD11E65489ED}" type="pres">
      <dgm:prSet presAssocID="{DF4F1594-52E8-469B-B9A8-B42F470F7F01}" presName="ParentAccent3" presStyleLbl="alignNode1" presStyleIdx="2" presStyleCnt="34"/>
      <dgm:spPr/>
    </dgm:pt>
    <dgm:pt modelId="{6EFA5F12-6A34-44F4-8001-759DC54525FA}" type="pres">
      <dgm:prSet presAssocID="{DF4F1594-52E8-469B-B9A8-B42F470F7F01}" presName="ParentAccent4" presStyleLbl="alignNode1" presStyleIdx="3" presStyleCnt="34"/>
      <dgm:spPr/>
    </dgm:pt>
    <dgm:pt modelId="{A7CFFE66-213C-4729-BD7B-C17ECD0A87F6}" type="pres">
      <dgm:prSet presAssocID="{DF4F1594-52E8-469B-B9A8-B42F470F7F01}" presName="ParentAccent5" presStyleLbl="alignNode1" presStyleIdx="4" presStyleCnt="34" custLinFactNeighborX="216" custLinFactNeighborY="-6958"/>
      <dgm:spPr/>
    </dgm:pt>
    <dgm:pt modelId="{033552FA-2468-4156-AF7E-3DF2768FD979}" type="pres">
      <dgm:prSet presAssocID="{DF4F1594-52E8-469B-B9A8-B42F470F7F01}" presName="ParentAccent6" presStyleLbl="alignNode1" presStyleIdx="5" presStyleCnt="34"/>
      <dgm:spPr/>
    </dgm:pt>
    <dgm:pt modelId="{FCD16566-3527-42CB-BC46-72C94A9B6192}" type="pres">
      <dgm:prSet presAssocID="{DF4F1594-52E8-469B-B9A8-B42F470F7F01}" presName="ParentAccent7" presStyleLbl="alignNode1" presStyleIdx="6" presStyleCnt="34"/>
      <dgm:spPr/>
    </dgm:pt>
    <dgm:pt modelId="{F619EC31-E931-46FD-827F-606C5CD97632}" type="pres">
      <dgm:prSet presAssocID="{DF4F1594-52E8-469B-B9A8-B42F470F7F01}" presName="ParentAccent8" presStyleLbl="alignNode1" presStyleIdx="7" presStyleCnt="34"/>
      <dgm:spPr/>
    </dgm:pt>
    <dgm:pt modelId="{7B0C91CF-9B19-41DC-B454-BA66A2364D1F}" type="pres">
      <dgm:prSet presAssocID="{DF4F1594-52E8-469B-B9A8-B42F470F7F01}" presName="ParentAccent9" presStyleLbl="alignNode1" presStyleIdx="8" presStyleCnt="34"/>
      <dgm:spPr/>
    </dgm:pt>
    <dgm:pt modelId="{0272F69F-95FD-49A9-9504-C55DA3F99BD2}" type="pres">
      <dgm:prSet presAssocID="{DF4F1594-52E8-469B-B9A8-B42F470F7F01}" presName="ParentAccent10" presStyleLbl="alignNode1" presStyleIdx="9" presStyleCnt="34"/>
      <dgm:spPr/>
    </dgm:pt>
    <dgm:pt modelId="{EE016796-2412-4B45-B78E-ACD574C64295}" type="pres">
      <dgm:prSet presAssocID="{DF4F1594-52E8-469B-B9A8-B42F470F7F01}" presName="Parent" presStyleLbl="alignNode1" presStyleIdx="10" presStyleCnt="34">
        <dgm:presLayoutVars>
          <dgm:chMax val="5"/>
          <dgm:chPref val="3"/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771C4A2C-0FD1-4F0E-90DC-5D3DCCDFDF51}" type="pres">
      <dgm:prSet presAssocID="{2C405C7F-05B7-429D-9454-9D940AE9DC98}" presName="Child1Accent1" presStyleLbl="alignNode1" presStyleIdx="11" presStyleCnt="34"/>
      <dgm:spPr/>
    </dgm:pt>
    <dgm:pt modelId="{9AE5149B-07EE-45E7-BBA6-286E7A6847E6}" type="pres">
      <dgm:prSet presAssocID="{2C405C7F-05B7-429D-9454-9D940AE9DC98}" presName="Child1Accent2" presStyleLbl="alignNode1" presStyleIdx="12" presStyleCnt="34"/>
      <dgm:spPr/>
    </dgm:pt>
    <dgm:pt modelId="{176352FC-2152-48E2-92BD-04DB54B3F5A7}" type="pres">
      <dgm:prSet presAssocID="{2C405C7F-05B7-429D-9454-9D940AE9DC98}" presName="Child1Accent3" presStyleLbl="alignNode1" presStyleIdx="13" presStyleCnt="34"/>
      <dgm:spPr/>
    </dgm:pt>
    <dgm:pt modelId="{ABC430AA-189C-46D9-9BFF-BDD2D6D3B386}" type="pres">
      <dgm:prSet presAssocID="{2C405C7F-05B7-429D-9454-9D940AE9DC98}" presName="Child1Accent4" presStyleLbl="alignNode1" presStyleIdx="14" presStyleCnt="34"/>
      <dgm:spPr/>
    </dgm:pt>
    <dgm:pt modelId="{1204F1C3-0642-469A-9328-0201091B8FC9}" type="pres">
      <dgm:prSet presAssocID="{2C405C7F-05B7-429D-9454-9D940AE9DC98}" presName="Child1Accent5" presStyleLbl="alignNode1" presStyleIdx="15" presStyleCnt="34"/>
      <dgm:spPr/>
    </dgm:pt>
    <dgm:pt modelId="{BDE2619F-72A4-4366-8C7F-BAC6192864C8}" type="pres">
      <dgm:prSet presAssocID="{2C405C7F-05B7-429D-9454-9D940AE9DC98}" presName="Child1Accent6" presStyleLbl="alignNode1" presStyleIdx="16" presStyleCnt="34"/>
      <dgm:spPr/>
    </dgm:pt>
    <dgm:pt modelId="{EFB77695-0BEE-4415-BFDD-600420CD7814}" type="pres">
      <dgm:prSet presAssocID="{2C405C7F-05B7-429D-9454-9D940AE9DC98}" presName="Child1Accent7" presStyleLbl="alignNode1" presStyleIdx="17" presStyleCnt="34"/>
      <dgm:spPr/>
    </dgm:pt>
    <dgm:pt modelId="{895CABF1-9108-4143-8469-C98A54E1911A}" type="pres">
      <dgm:prSet presAssocID="{2C405C7F-05B7-429D-9454-9D940AE9DC98}" presName="Child1Accent8" presStyleLbl="alignNode1" presStyleIdx="18" presStyleCnt="34"/>
      <dgm:spPr/>
    </dgm:pt>
    <dgm:pt modelId="{1532CEEE-33E4-40FF-B96F-7C76B7546DB6}" type="pres">
      <dgm:prSet presAssocID="{2C405C7F-05B7-429D-9454-9D940AE9DC98}" presName="Child1Accent9" presStyleLbl="alignNode1" presStyleIdx="19" presStyleCnt="34"/>
      <dgm:spPr/>
    </dgm:pt>
    <dgm:pt modelId="{11A75F0D-705B-4327-B1C5-A7D3B47A5672}" type="pres">
      <dgm:prSet presAssocID="{2C405C7F-05B7-429D-9454-9D940AE9DC98}" presName="Child1" presStyleLbl="revTx" presStyleIdx="0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D232FDBF-E23E-48A1-A2C4-4091488BEDD4}" type="pres">
      <dgm:prSet presAssocID="{B9D7209D-8A40-4050-93FF-5F2D3CF00741}" presName="Child2Accent1" presStyleLbl="alignNode1" presStyleIdx="20" presStyleCnt="34"/>
      <dgm:spPr/>
    </dgm:pt>
    <dgm:pt modelId="{5EF8953D-BDFF-4E0E-AD91-A6679FEB50D4}" type="pres">
      <dgm:prSet presAssocID="{B9D7209D-8A40-4050-93FF-5F2D3CF00741}" presName="Child2Accent2" presStyleLbl="alignNode1" presStyleIdx="21" presStyleCnt="34"/>
      <dgm:spPr/>
    </dgm:pt>
    <dgm:pt modelId="{3C61C8CD-3F6D-459C-8C29-25A751BEB7EC}" type="pres">
      <dgm:prSet presAssocID="{B9D7209D-8A40-4050-93FF-5F2D3CF00741}" presName="Child2Accent3" presStyleLbl="alignNode1" presStyleIdx="22" presStyleCnt="34"/>
      <dgm:spPr/>
    </dgm:pt>
    <dgm:pt modelId="{7F2106CF-4172-457B-93AE-998DC4BF4AE1}" type="pres">
      <dgm:prSet presAssocID="{B9D7209D-8A40-4050-93FF-5F2D3CF00741}" presName="Child2Accent4" presStyleLbl="alignNode1" presStyleIdx="23" presStyleCnt="34"/>
      <dgm:spPr/>
    </dgm:pt>
    <dgm:pt modelId="{DFE692CA-2E97-4ACD-9259-B0ED3F5633F7}" type="pres">
      <dgm:prSet presAssocID="{B9D7209D-8A40-4050-93FF-5F2D3CF00741}" presName="Child2Accent5" presStyleLbl="alignNode1" presStyleIdx="24" presStyleCnt="34"/>
      <dgm:spPr/>
    </dgm:pt>
    <dgm:pt modelId="{E62A779F-00BD-48D2-A67E-66A523F7CCE8}" type="pres">
      <dgm:prSet presAssocID="{B9D7209D-8A40-4050-93FF-5F2D3CF00741}" presName="Child2Accent6" presStyleLbl="alignNode1" presStyleIdx="25" presStyleCnt="34"/>
      <dgm:spPr/>
    </dgm:pt>
    <dgm:pt modelId="{0C5BA560-1E57-4B05-85E3-D0B4AF216842}" type="pres">
      <dgm:prSet presAssocID="{B9D7209D-8A40-4050-93FF-5F2D3CF00741}" presName="Child2Accent7" presStyleLbl="alignNode1" presStyleIdx="26" presStyleCnt="34"/>
      <dgm:spPr/>
    </dgm:pt>
    <dgm:pt modelId="{DBFD66F3-B2E0-4EA9-990C-37BBEE56AD82}" type="pres">
      <dgm:prSet presAssocID="{B9D7209D-8A40-4050-93FF-5F2D3CF00741}" presName="Child2" presStyleLbl="revTx" presStyleIdx="1" presStyleCnt="3" custScaleX="108716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3DECCE34-9D0C-4F5B-B553-35FE70D6DBB3}" type="pres">
      <dgm:prSet presAssocID="{C90FBAC0-9D15-4F7C-9A47-09BDC9B0E129}" presName="Child3Accent1" presStyleLbl="alignNode1" presStyleIdx="27" presStyleCnt="34"/>
      <dgm:spPr/>
    </dgm:pt>
    <dgm:pt modelId="{82EB0F72-11C3-4CE0-8E14-49C15AA84D68}" type="pres">
      <dgm:prSet presAssocID="{C90FBAC0-9D15-4F7C-9A47-09BDC9B0E129}" presName="Child3Accent2" presStyleLbl="alignNode1" presStyleIdx="28" presStyleCnt="34"/>
      <dgm:spPr/>
    </dgm:pt>
    <dgm:pt modelId="{A4485ED1-EAA6-4D7E-9139-0C8F1821D7F2}" type="pres">
      <dgm:prSet presAssocID="{C90FBAC0-9D15-4F7C-9A47-09BDC9B0E129}" presName="Child3Accent3" presStyleLbl="alignNode1" presStyleIdx="29" presStyleCnt="34"/>
      <dgm:spPr/>
    </dgm:pt>
    <dgm:pt modelId="{1FD51212-13C7-4482-9CD8-C0443993B30C}" type="pres">
      <dgm:prSet presAssocID="{C90FBAC0-9D15-4F7C-9A47-09BDC9B0E129}" presName="Child3Accent4" presStyleLbl="alignNode1" presStyleIdx="30" presStyleCnt="34"/>
      <dgm:spPr/>
    </dgm:pt>
    <dgm:pt modelId="{0FB2E859-A2B9-448D-B656-CAF139996297}" type="pres">
      <dgm:prSet presAssocID="{C90FBAC0-9D15-4F7C-9A47-09BDC9B0E129}" presName="Child3Accent5" presStyleLbl="alignNode1" presStyleIdx="31" presStyleCnt="34"/>
      <dgm:spPr/>
    </dgm:pt>
    <dgm:pt modelId="{332E836A-B937-44A0-8606-8944D743737E}" type="pres">
      <dgm:prSet presAssocID="{C90FBAC0-9D15-4F7C-9A47-09BDC9B0E129}" presName="Child3Accent6" presStyleLbl="alignNode1" presStyleIdx="32" presStyleCnt="34"/>
      <dgm:spPr/>
    </dgm:pt>
    <dgm:pt modelId="{1D840A02-FAE1-40B3-BCB5-22C4B81BA6C3}" type="pres">
      <dgm:prSet presAssocID="{C90FBAC0-9D15-4F7C-9A47-09BDC9B0E129}" presName="Child3Accent7" presStyleLbl="alignNode1" presStyleIdx="33" presStyleCnt="34"/>
      <dgm:spPr/>
    </dgm:pt>
    <dgm:pt modelId="{52776BC3-7FD2-4B29-9748-09402CE989E1}" type="pres">
      <dgm:prSet presAssocID="{C90FBAC0-9D15-4F7C-9A47-09BDC9B0E129}" presName="Child3" presStyleLbl="revTx" presStyleIdx="2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nl-BE"/>
        </a:p>
      </dgm:t>
    </dgm:pt>
  </dgm:ptLst>
  <dgm:cxnLst>
    <dgm:cxn modelId="{702F3491-916E-4DBF-9C20-92F05FC4755E}" type="presOf" srcId="{9E9443F3-29F1-4C41-9A89-DF72BCD0805D}" destId="{09953E94-97A6-44CC-A8F6-3787BC82F97B}" srcOrd="0" destOrd="0" presId="urn:microsoft.com/office/officeart/2011/layout/ConvergingText"/>
    <dgm:cxn modelId="{1E1A9480-1458-49A1-A2EA-C179485B003C}" type="presOf" srcId="{2C405C7F-05B7-429D-9454-9D940AE9DC98}" destId="{11A75F0D-705B-4327-B1C5-A7D3B47A5672}" srcOrd="0" destOrd="0" presId="urn:microsoft.com/office/officeart/2011/layout/ConvergingText"/>
    <dgm:cxn modelId="{919B1DB4-5D84-47E1-85A1-A28145931E0E}" srcId="{9E9443F3-29F1-4C41-9A89-DF72BCD0805D}" destId="{DF4F1594-52E8-469B-B9A8-B42F470F7F01}" srcOrd="0" destOrd="0" parTransId="{AB8E9528-2DD6-4A67-A405-6C2DCE17C4F9}" sibTransId="{85C5D1A0-704C-4402-AA27-4750A4B90E76}"/>
    <dgm:cxn modelId="{4BECFF20-28E7-4E89-80C5-BEC6D6E1167E}" srcId="{DF4F1594-52E8-469B-B9A8-B42F470F7F01}" destId="{2C405C7F-05B7-429D-9454-9D940AE9DC98}" srcOrd="0" destOrd="0" parTransId="{322337F0-8ED6-4370-90DF-0CABD9C4EEC2}" sibTransId="{6717933A-A02E-4265-87EA-48E0943610D4}"/>
    <dgm:cxn modelId="{AFC45217-0A2D-4CDF-81E4-83E4B5A8A619}" type="presOf" srcId="{C90FBAC0-9D15-4F7C-9A47-09BDC9B0E129}" destId="{52776BC3-7FD2-4B29-9748-09402CE989E1}" srcOrd="0" destOrd="0" presId="urn:microsoft.com/office/officeart/2011/layout/ConvergingText"/>
    <dgm:cxn modelId="{610DE2CC-1046-4960-8AF4-EAC940E8A467}" type="presOf" srcId="{DF4F1594-52E8-469B-B9A8-B42F470F7F01}" destId="{EE016796-2412-4B45-B78E-ACD574C64295}" srcOrd="0" destOrd="0" presId="urn:microsoft.com/office/officeart/2011/layout/ConvergingText"/>
    <dgm:cxn modelId="{767233FA-C4B3-49B8-9DE6-ACD0E6818867}" type="presOf" srcId="{B9D7209D-8A40-4050-93FF-5F2D3CF00741}" destId="{DBFD66F3-B2E0-4EA9-990C-37BBEE56AD82}" srcOrd="0" destOrd="0" presId="urn:microsoft.com/office/officeart/2011/layout/ConvergingText"/>
    <dgm:cxn modelId="{31876F87-2306-41D4-8BF7-C851DB544C3E}" srcId="{DF4F1594-52E8-469B-B9A8-B42F470F7F01}" destId="{B9D7209D-8A40-4050-93FF-5F2D3CF00741}" srcOrd="1" destOrd="0" parTransId="{DC63790B-8CB8-4C14-85FC-70275BFC215C}" sibTransId="{FEF9A0D8-FB0B-4A44-B223-81EDFBA60381}"/>
    <dgm:cxn modelId="{E6028561-E5B8-4AFD-8684-B0E0AAC3EEBE}" srcId="{DF4F1594-52E8-469B-B9A8-B42F470F7F01}" destId="{C90FBAC0-9D15-4F7C-9A47-09BDC9B0E129}" srcOrd="2" destOrd="0" parTransId="{77490377-66F4-481F-A3A6-C7F3366FB1A3}" sibTransId="{72C84EF8-3D83-4FC4-8945-21FA18C7C887}"/>
    <dgm:cxn modelId="{6BA94AF9-CFD3-4AB7-92E4-7BDD7D6BE485}" type="presParOf" srcId="{09953E94-97A6-44CC-A8F6-3787BC82F97B}" destId="{1BDCBD02-0B8F-4FC4-8E00-B22EAA43C136}" srcOrd="0" destOrd="0" presId="urn:microsoft.com/office/officeart/2011/layout/ConvergingText"/>
    <dgm:cxn modelId="{FC7C2C24-4628-4700-A285-9E2F6C76F057}" type="presParOf" srcId="{1BDCBD02-0B8F-4FC4-8E00-B22EAA43C136}" destId="{BFA19187-F1A0-47D8-94C0-1AC8B45DC6B3}" srcOrd="0" destOrd="0" presId="urn:microsoft.com/office/officeart/2011/layout/ConvergingText"/>
    <dgm:cxn modelId="{A7BFF8BA-45BE-4564-9956-260FED6661C0}" type="presParOf" srcId="{1BDCBD02-0B8F-4FC4-8E00-B22EAA43C136}" destId="{36A4A79C-DC4C-4712-BF6A-B389FA6761DD}" srcOrd="1" destOrd="0" presId="urn:microsoft.com/office/officeart/2011/layout/ConvergingText"/>
    <dgm:cxn modelId="{037EBE24-7127-4F2F-AE12-0059A3EA28B8}" type="presParOf" srcId="{1BDCBD02-0B8F-4FC4-8E00-B22EAA43C136}" destId="{36529A39-CDB0-4A81-9A2D-BD11E65489ED}" srcOrd="2" destOrd="0" presId="urn:microsoft.com/office/officeart/2011/layout/ConvergingText"/>
    <dgm:cxn modelId="{5F9011E7-0E5A-4E2D-B36D-442A9375675A}" type="presParOf" srcId="{1BDCBD02-0B8F-4FC4-8E00-B22EAA43C136}" destId="{6EFA5F12-6A34-44F4-8001-759DC54525FA}" srcOrd="3" destOrd="0" presId="urn:microsoft.com/office/officeart/2011/layout/ConvergingText"/>
    <dgm:cxn modelId="{01A1EBF4-DD4C-44EB-A96B-B5ED1CB6FEEE}" type="presParOf" srcId="{1BDCBD02-0B8F-4FC4-8E00-B22EAA43C136}" destId="{A7CFFE66-213C-4729-BD7B-C17ECD0A87F6}" srcOrd="4" destOrd="0" presId="urn:microsoft.com/office/officeart/2011/layout/ConvergingText"/>
    <dgm:cxn modelId="{07231048-B260-47C1-9788-AF23E560A651}" type="presParOf" srcId="{1BDCBD02-0B8F-4FC4-8E00-B22EAA43C136}" destId="{033552FA-2468-4156-AF7E-3DF2768FD979}" srcOrd="5" destOrd="0" presId="urn:microsoft.com/office/officeart/2011/layout/ConvergingText"/>
    <dgm:cxn modelId="{3FACF6F4-2218-46CC-8A6A-44416D6EA8DD}" type="presParOf" srcId="{1BDCBD02-0B8F-4FC4-8E00-B22EAA43C136}" destId="{FCD16566-3527-42CB-BC46-72C94A9B6192}" srcOrd="6" destOrd="0" presId="urn:microsoft.com/office/officeart/2011/layout/ConvergingText"/>
    <dgm:cxn modelId="{153A22FF-E256-4D98-9CB0-61F6D525B758}" type="presParOf" srcId="{1BDCBD02-0B8F-4FC4-8E00-B22EAA43C136}" destId="{F619EC31-E931-46FD-827F-606C5CD97632}" srcOrd="7" destOrd="0" presId="urn:microsoft.com/office/officeart/2011/layout/ConvergingText"/>
    <dgm:cxn modelId="{594C7518-FEEE-4E5F-B2F6-2A124824FB5A}" type="presParOf" srcId="{1BDCBD02-0B8F-4FC4-8E00-B22EAA43C136}" destId="{7B0C91CF-9B19-41DC-B454-BA66A2364D1F}" srcOrd="8" destOrd="0" presId="urn:microsoft.com/office/officeart/2011/layout/ConvergingText"/>
    <dgm:cxn modelId="{E1775A72-3D29-4817-BD8C-6CC4402CF6A4}" type="presParOf" srcId="{1BDCBD02-0B8F-4FC4-8E00-B22EAA43C136}" destId="{0272F69F-95FD-49A9-9504-C55DA3F99BD2}" srcOrd="9" destOrd="0" presId="urn:microsoft.com/office/officeart/2011/layout/ConvergingText"/>
    <dgm:cxn modelId="{BA11FAA3-2406-4D58-9C4D-9CDBAF68F2D6}" type="presParOf" srcId="{1BDCBD02-0B8F-4FC4-8E00-B22EAA43C136}" destId="{EE016796-2412-4B45-B78E-ACD574C64295}" srcOrd="10" destOrd="0" presId="urn:microsoft.com/office/officeart/2011/layout/ConvergingText"/>
    <dgm:cxn modelId="{E944DA9E-C598-43F5-8201-BAE0C493343E}" type="presParOf" srcId="{1BDCBD02-0B8F-4FC4-8E00-B22EAA43C136}" destId="{771C4A2C-0FD1-4F0E-90DC-5D3DCCDFDF51}" srcOrd="11" destOrd="0" presId="urn:microsoft.com/office/officeart/2011/layout/ConvergingText"/>
    <dgm:cxn modelId="{EC21219F-4579-4B67-BED9-7AAEE2E16409}" type="presParOf" srcId="{1BDCBD02-0B8F-4FC4-8E00-B22EAA43C136}" destId="{9AE5149B-07EE-45E7-BBA6-286E7A6847E6}" srcOrd="12" destOrd="0" presId="urn:microsoft.com/office/officeart/2011/layout/ConvergingText"/>
    <dgm:cxn modelId="{9795F029-D94C-4690-8A58-211B9830258C}" type="presParOf" srcId="{1BDCBD02-0B8F-4FC4-8E00-B22EAA43C136}" destId="{176352FC-2152-48E2-92BD-04DB54B3F5A7}" srcOrd="13" destOrd="0" presId="urn:microsoft.com/office/officeart/2011/layout/ConvergingText"/>
    <dgm:cxn modelId="{0653ECB4-8022-4D54-BED1-84A370A81F1C}" type="presParOf" srcId="{1BDCBD02-0B8F-4FC4-8E00-B22EAA43C136}" destId="{ABC430AA-189C-46D9-9BFF-BDD2D6D3B386}" srcOrd="14" destOrd="0" presId="urn:microsoft.com/office/officeart/2011/layout/ConvergingText"/>
    <dgm:cxn modelId="{17E62805-D1FB-4982-A7A0-F29C44CC79B3}" type="presParOf" srcId="{1BDCBD02-0B8F-4FC4-8E00-B22EAA43C136}" destId="{1204F1C3-0642-469A-9328-0201091B8FC9}" srcOrd="15" destOrd="0" presId="urn:microsoft.com/office/officeart/2011/layout/ConvergingText"/>
    <dgm:cxn modelId="{3A3159F4-5F44-4C23-81AF-3D4B85AE2688}" type="presParOf" srcId="{1BDCBD02-0B8F-4FC4-8E00-B22EAA43C136}" destId="{BDE2619F-72A4-4366-8C7F-BAC6192864C8}" srcOrd="16" destOrd="0" presId="urn:microsoft.com/office/officeart/2011/layout/ConvergingText"/>
    <dgm:cxn modelId="{EF8FDF0A-9269-4EA1-B776-18261AB49225}" type="presParOf" srcId="{1BDCBD02-0B8F-4FC4-8E00-B22EAA43C136}" destId="{EFB77695-0BEE-4415-BFDD-600420CD7814}" srcOrd="17" destOrd="0" presId="urn:microsoft.com/office/officeart/2011/layout/ConvergingText"/>
    <dgm:cxn modelId="{16756122-82DC-4EB5-A5BA-7E1867DDF269}" type="presParOf" srcId="{1BDCBD02-0B8F-4FC4-8E00-B22EAA43C136}" destId="{895CABF1-9108-4143-8469-C98A54E1911A}" srcOrd="18" destOrd="0" presId="urn:microsoft.com/office/officeart/2011/layout/ConvergingText"/>
    <dgm:cxn modelId="{E75E4920-BA65-4761-BC50-50C8CC0B5F76}" type="presParOf" srcId="{1BDCBD02-0B8F-4FC4-8E00-B22EAA43C136}" destId="{1532CEEE-33E4-40FF-B96F-7C76B7546DB6}" srcOrd="19" destOrd="0" presId="urn:microsoft.com/office/officeart/2011/layout/ConvergingText"/>
    <dgm:cxn modelId="{7A05B56E-7AB5-4A44-BDDC-0EE000E5F17D}" type="presParOf" srcId="{1BDCBD02-0B8F-4FC4-8E00-B22EAA43C136}" destId="{11A75F0D-705B-4327-B1C5-A7D3B47A5672}" srcOrd="20" destOrd="0" presId="urn:microsoft.com/office/officeart/2011/layout/ConvergingText"/>
    <dgm:cxn modelId="{03195A4E-E76C-49BF-9651-933042FB11CF}" type="presParOf" srcId="{1BDCBD02-0B8F-4FC4-8E00-B22EAA43C136}" destId="{D232FDBF-E23E-48A1-A2C4-4091488BEDD4}" srcOrd="21" destOrd="0" presId="urn:microsoft.com/office/officeart/2011/layout/ConvergingText"/>
    <dgm:cxn modelId="{DFEFA17B-13EF-45C8-9B51-9B0237732C34}" type="presParOf" srcId="{1BDCBD02-0B8F-4FC4-8E00-B22EAA43C136}" destId="{5EF8953D-BDFF-4E0E-AD91-A6679FEB50D4}" srcOrd="22" destOrd="0" presId="urn:microsoft.com/office/officeart/2011/layout/ConvergingText"/>
    <dgm:cxn modelId="{5A6D3BC1-8B41-4FFA-9D8D-46F49F184572}" type="presParOf" srcId="{1BDCBD02-0B8F-4FC4-8E00-B22EAA43C136}" destId="{3C61C8CD-3F6D-459C-8C29-25A751BEB7EC}" srcOrd="23" destOrd="0" presId="urn:microsoft.com/office/officeart/2011/layout/ConvergingText"/>
    <dgm:cxn modelId="{E74AD0FC-D85F-4EF9-9EA9-C39258C58CE6}" type="presParOf" srcId="{1BDCBD02-0B8F-4FC4-8E00-B22EAA43C136}" destId="{7F2106CF-4172-457B-93AE-998DC4BF4AE1}" srcOrd="24" destOrd="0" presId="urn:microsoft.com/office/officeart/2011/layout/ConvergingText"/>
    <dgm:cxn modelId="{3F1A282B-E530-43F4-9AD4-DDA0A2798118}" type="presParOf" srcId="{1BDCBD02-0B8F-4FC4-8E00-B22EAA43C136}" destId="{DFE692CA-2E97-4ACD-9259-B0ED3F5633F7}" srcOrd="25" destOrd="0" presId="urn:microsoft.com/office/officeart/2011/layout/ConvergingText"/>
    <dgm:cxn modelId="{5DC97E67-71BE-43EE-A827-83F4A606897C}" type="presParOf" srcId="{1BDCBD02-0B8F-4FC4-8E00-B22EAA43C136}" destId="{E62A779F-00BD-48D2-A67E-66A523F7CCE8}" srcOrd="26" destOrd="0" presId="urn:microsoft.com/office/officeart/2011/layout/ConvergingText"/>
    <dgm:cxn modelId="{2F2F42E9-617C-40D9-ABD5-189F97A08940}" type="presParOf" srcId="{1BDCBD02-0B8F-4FC4-8E00-B22EAA43C136}" destId="{0C5BA560-1E57-4B05-85E3-D0B4AF216842}" srcOrd="27" destOrd="0" presId="urn:microsoft.com/office/officeart/2011/layout/ConvergingText"/>
    <dgm:cxn modelId="{07462A72-C961-428C-94F7-2F842C215F1C}" type="presParOf" srcId="{1BDCBD02-0B8F-4FC4-8E00-B22EAA43C136}" destId="{DBFD66F3-B2E0-4EA9-990C-37BBEE56AD82}" srcOrd="28" destOrd="0" presId="urn:microsoft.com/office/officeart/2011/layout/ConvergingText"/>
    <dgm:cxn modelId="{A6EA8AC7-5898-4816-BF10-12ECE9E1D52D}" type="presParOf" srcId="{1BDCBD02-0B8F-4FC4-8E00-B22EAA43C136}" destId="{3DECCE34-9D0C-4F5B-B553-35FE70D6DBB3}" srcOrd="29" destOrd="0" presId="urn:microsoft.com/office/officeart/2011/layout/ConvergingText"/>
    <dgm:cxn modelId="{A15BEC3A-8119-460F-8D88-C458EE6B00D8}" type="presParOf" srcId="{1BDCBD02-0B8F-4FC4-8E00-B22EAA43C136}" destId="{82EB0F72-11C3-4CE0-8E14-49C15AA84D68}" srcOrd="30" destOrd="0" presId="urn:microsoft.com/office/officeart/2011/layout/ConvergingText"/>
    <dgm:cxn modelId="{1DC28DFB-4C71-4BD2-9A47-BF3209CD44C5}" type="presParOf" srcId="{1BDCBD02-0B8F-4FC4-8E00-B22EAA43C136}" destId="{A4485ED1-EAA6-4D7E-9139-0C8F1821D7F2}" srcOrd="31" destOrd="0" presId="urn:microsoft.com/office/officeart/2011/layout/ConvergingText"/>
    <dgm:cxn modelId="{7B7A2EDC-4545-4E20-BFCE-05B7C870CEE7}" type="presParOf" srcId="{1BDCBD02-0B8F-4FC4-8E00-B22EAA43C136}" destId="{1FD51212-13C7-4482-9CD8-C0443993B30C}" srcOrd="32" destOrd="0" presId="urn:microsoft.com/office/officeart/2011/layout/ConvergingText"/>
    <dgm:cxn modelId="{3FC7F11E-2765-42BF-B1A4-224DF90DA9D0}" type="presParOf" srcId="{1BDCBD02-0B8F-4FC4-8E00-B22EAA43C136}" destId="{0FB2E859-A2B9-448D-B656-CAF139996297}" srcOrd="33" destOrd="0" presId="urn:microsoft.com/office/officeart/2011/layout/ConvergingText"/>
    <dgm:cxn modelId="{F64932D2-9FBC-404C-9B63-41AC09E2D1F1}" type="presParOf" srcId="{1BDCBD02-0B8F-4FC4-8E00-B22EAA43C136}" destId="{332E836A-B937-44A0-8606-8944D743737E}" srcOrd="34" destOrd="0" presId="urn:microsoft.com/office/officeart/2011/layout/ConvergingText"/>
    <dgm:cxn modelId="{49507BCE-6CD2-4A21-9C78-253F83AA2162}" type="presParOf" srcId="{1BDCBD02-0B8F-4FC4-8E00-B22EAA43C136}" destId="{1D840A02-FAE1-40B3-BCB5-22C4B81BA6C3}" srcOrd="35" destOrd="0" presId="urn:microsoft.com/office/officeart/2011/layout/ConvergingText"/>
    <dgm:cxn modelId="{25D98D16-E701-4919-8299-FEFB23B98AB4}" type="presParOf" srcId="{1BDCBD02-0B8F-4FC4-8E00-B22EAA43C136}" destId="{52776BC3-7FD2-4B29-9748-09402CE989E1}" srcOrd="36" destOrd="0" presId="urn:microsoft.com/office/officeart/2011/layout/ConvergingTex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5FF6785-D32F-B945-BB5D-AC77A4A1D4FE}" type="doc">
      <dgm:prSet loTypeId="urn:microsoft.com/office/officeart/2005/8/layout/default" loCatId="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nl-NL"/>
        </a:p>
      </dgm:t>
    </dgm:pt>
    <dgm:pt modelId="{C1A0DE5F-ACCF-514E-A5DE-E164DD21EFF9}">
      <dgm:prSet phldrT="[Tekst]" custT="1"/>
      <dgm:spPr/>
      <dgm:t>
        <a:bodyPr/>
        <a:lstStyle/>
        <a:p>
          <a:r>
            <a:rPr lang="nl-NL" sz="3200" dirty="0" smtClean="0">
              <a:solidFill>
                <a:srgbClr val="002757"/>
              </a:solidFill>
            </a:rPr>
            <a:t>Diensten Algemeen Beleid</a:t>
          </a:r>
          <a:br>
            <a:rPr lang="nl-NL" sz="3200" dirty="0" smtClean="0">
              <a:solidFill>
                <a:srgbClr val="002757"/>
              </a:solidFill>
            </a:rPr>
          </a:br>
          <a:endParaRPr lang="nl-NL" sz="3200" dirty="0">
            <a:solidFill>
              <a:srgbClr val="002757"/>
            </a:solidFill>
          </a:endParaRPr>
        </a:p>
      </dgm:t>
    </dgm:pt>
    <dgm:pt modelId="{5FCD0528-7204-5240-A410-CB8C45C5652B}" type="parTrans" cxnId="{7304CDFC-483E-9E40-A927-732AACB6E0A8}">
      <dgm:prSet/>
      <dgm:spPr/>
      <dgm:t>
        <a:bodyPr/>
        <a:lstStyle/>
        <a:p>
          <a:endParaRPr lang="nl-NL"/>
        </a:p>
      </dgm:t>
    </dgm:pt>
    <dgm:pt modelId="{6FF08F3C-463B-7C47-A47B-D1EBE65E74EA}" type="sibTrans" cxnId="{7304CDFC-483E-9E40-A927-732AACB6E0A8}">
      <dgm:prSet/>
      <dgm:spPr/>
      <dgm:t>
        <a:bodyPr/>
        <a:lstStyle/>
        <a:p>
          <a:endParaRPr lang="nl-NL"/>
        </a:p>
      </dgm:t>
    </dgm:pt>
    <dgm:pt modelId="{B396B773-0A4D-9642-9C9A-EFADA855ED46}">
      <dgm:prSet phldrT="[Tekst]" custT="1"/>
      <dgm:spPr/>
      <dgm:t>
        <a:bodyPr/>
        <a:lstStyle/>
        <a:p>
          <a:r>
            <a:rPr lang="nl-NL" sz="3200" dirty="0" smtClean="0">
              <a:solidFill>
                <a:srgbClr val="002757"/>
              </a:solidFill>
            </a:rPr>
            <a:t>Diensten Algemeen Beheer</a:t>
          </a:r>
          <a:r>
            <a:rPr lang="nl-NL" sz="3200" dirty="0" smtClean="0"/>
            <a:t/>
          </a:r>
          <a:br>
            <a:rPr lang="nl-NL" sz="3200" dirty="0" smtClean="0"/>
          </a:br>
          <a:endParaRPr lang="nl-NL" sz="3200" dirty="0"/>
        </a:p>
      </dgm:t>
    </dgm:pt>
    <dgm:pt modelId="{8C060332-D8F6-8B43-83DF-9D7EE0BA7274}" type="parTrans" cxnId="{0CB397DA-3673-D144-BB20-338E31611FFC}">
      <dgm:prSet/>
      <dgm:spPr/>
      <dgm:t>
        <a:bodyPr/>
        <a:lstStyle/>
        <a:p>
          <a:endParaRPr lang="nl-NL"/>
        </a:p>
      </dgm:t>
    </dgm:pt>
    <dgm:pt modelId="{023F346B-82D5-BE4C-AE02-8BCA8D2F2FD1}" type="sibTrans" cxnId="{0CB397DA-3673-D144-BB20-338E31611FFC}">
      <dgm:prSet/>
      <dgm:spPr/>
      <dgm:t>
        <a:bodyPr/>
        <a:lstStyle/>
        <a:p>
          <a:endParaRPr lang="nl-NL"/>
        </a:p>
      </dgm:t>
    </dgm:pt>
    <dgm:pt modelId="{6D06480A-8991-8546-B4B2-16F286BF51F4}">
      <dgm:prSet phldrT="[Tekst]" custT="1"/>
      <dgm:spPr/>
      <dgm:t>
        <a:bodyPr/>
        <a:lstStyle/>
        <a:p>
          <a:r>
            <a:rPr lang="nl-NL" sz="2400" dirty="0" smtClean="0"/>
            <a:t>Dienst ICT</a:t>
          </a:r>
        </a:p>
      </dgm:t>
    </dgm:pt>
    <dgm:pt modelId="{FB34ECB1-3A22-524C-95CC-E6652AA3E877}" type="parTrans" cxnId="{B1389244-B554-7E48-9924-7C630A7CBEF1}">
      <dgm:prSet/>
      <dgm:spPr/>
      <dgm:t>
        <a:bodyPr/>
        <a:lstStyle/>
        <a:p>
          <a:endParaRPr lang="nl-NL"/>
        </a:p>
      </dgm:t>
    </dgm:pt>
    <dgm:pt modelId="{155F2410-6545-8145-9ABA-9B7D8CFF264C}" type="sibTrans" cxnId="{B1389244-B554-7E48-9924-7C630A7CBEF1}">
      <dgm:prSet/>
      <dgm:spPr/>
      <dgm:t>
        <a:bodyPr/>
        <a:lstStyle/>
        <a:p>
          <a:endParaRPr lang="nl-NL"/>
        </a:p>
      </dgm:t>
    </dgm:pt>
    <dgm:pt modelId="{2473459C-7606-B541-A8C0-E8F861172ECA}">
      <dgm:prSet phldrT="[Tekst]" custT="1"/>
      <dgm:spPr/>
      <dgm:t>
        <a:bodyPr/>
        <a:lstStyle/>
        <a:p>
          <a:r>
            <a:rPr lang="nl-NL" sz="2400" dirty="0" smtClean="0"/>
            <a:t>Dienst Strategie</a:t>
          </a:r>
          <a:endParaRPr lang="nl-NL" sz="2400" dirty="0"/>
        </a:p>
      </dgm:t>
    </dgm:pt>
    <dgm:pt modelId="{65336056-80D8-9F43-96AF-7E159A148F71}" type="parTrans" cxnId="{DA1B63D1-A8CB-BE41-A287-274BC8D35DC3}">
      <dgm:prSet/>
      <dgm:spPr/>
      <dgm:t>
        <a:bodyPr/>
        <a:lstStyle/>
        <a:p>
          <a:endParaRPr lang="nl-NL"/>
        </a:p>
      </dgm:t>
    </dgm:pt>
    <dgm:pt modelId="{80829F3C-FB8B-0442-A93C-BED67E37071C}" type="sibTrans" cxnId="{DA1B63D1-A8CB-BE41-A287-274BC8D35DC3}">
      <dgm:prSet/>
      <dgm:spPr/>
      <dgm:t>
        <a:bodyPr/>
        <a:lstStyle/>
        <a:p>
          <a:endParaRPr lang="nl-NL"/>
        </a:p>
      </dgm:t>
    </dgm:pt>
    <dgm:pt modelId="{7A8092AD-5ECE-E442-B65F-948D7E7E35E9}">
      <dgm:prSet phldrT="[Tekst]" custT="1"/>
      <dgm:spPr/>
      <dgm:t>
        <a:bodyPr/>
        <a:lstStyle/>
        <a:p>
          <a:r>
            <a:rPr lang="nl-NL" sz="2400" dirty="0" smtClean="0"/>
            <a:t>Dienst Onderwijsbeleid</a:t>
          </a:r>
          <a:endParaRPr lang="nl-NL" sz="2400" dirty="0"/>
        </a:p>
      </dgm:t>
    </dgm:pt>
    <dgm:pt modelId="{667B53D4-3DAB-7F4D-92C3-7184B4D8224A}" type="parTrans" cxnId="{5FE42276-297E-F64D-9BE8-80C198953A97}">
      <dgm:prSet/>
      <dgm:spPr/>
      <dgm:t>
        <a:bodyPr/>
        <a:lstStyle/>
        <a:p>
          <a:endParaRPr lang="nl-NL"/>
        </a:p>
      </dgm:t>
    </dgm:pt>
    <dgm:pt modelId="{AF41C52C-E4CD-D04A-B01E-3D5EAEDC5F5E}" type="sibTrans" cxnId="{5FE42276-297E-F64D-9BE8-80C198953A97}">
      <dgm:prSet/>
      <dgm:spPr/>
      <dgm:t>
        <a:bodyPr/>
        <a:lstStyle/>
        <a:p>
          <a:endParaRPr lang="nl-NL"/>
        </a:p>
      </dgm:t>
    </dgm:pt>
    <dgm:pt modelId="{B38C2B9A-43BA-EC43-B870-5A85295D402C}">
      <dgm:prSet phldrT="[Tekst]" custT="1"/>
      <dgm:spPr/>
      <dgm:t>
        <a:bodyPr/>
        <a:lstStyle/>
        <a:p>
          <a:r>
            <a:rPr lang="nl-NL" sz="2400" dirty="0" smtClean="0"/>
            <a:t>Dienst Studentenbeleid</a:t>
          </a:r>
          <a:endParaRPr lang="nl-NL" sz="2400" dirty="0"/>
        </a:p>
      </dgm:t>
    </dgm:pt>
    <dgm:pt modelId="{29395C72-310B-624B-B497-5B12E58EDB89}" type="parTrans" cxnId="{CDAF62AC-87B4-164F-BEE2-61C0B3AFC387}">
      <dgm:prSet/>
      <dgm:spPr/>
      <dgm:t>
        <a:bodyPr/>
        <a:lstStyle/>
        <a:p>
          <a:endParaRPr lang="nl-NL"/>
        </a:p>
      </dgm:t>
    </dgm:pt>
    <dgm:pt modelId="{B9D41C04-3B70-1146-8FB5-441D597C6340}" type="sibTrans" cxnId="{CDAF62AC-87B4-164F-BEE2-61C0B3AFC387}">
      <dgm:prSet/>
      <dgm:spPr/>
      <dgm:t>
        <a:bodyPr/>
        <a:lstStyle/>
        <a:p>
          <a:endParaRPr lang="nl-NL"/>
        </a:p>
      </dgm:t>
    </dgm:pt>
    <dgm:pt modelId="{E1B1E503-5116-6F4A-B1E1-F846E4F57174}">
      <dgm:prSet phldrT="[Tekst]" custT="1"/>
      <dgm:spPr/>
      <dgm:t>
        <a:bodyPr/>
        <a:lstStyle/>
        <a:p>
          <a:r>
            <a:rPr lang="nl-NL" sz="2400" dirty="0" smtClean="0"/>
            <a:t>Dienst </a:t>
          </a:r>
          <a:r>
            <a:rPr lang="nl-NL" sz="2000" dirty="0" smtClean="0"/>
            <a:t>Onderzoek en Dienstverlening</a:t>
          </a:r>
          <a:endParaRPr lang="nl-NL" sz="2000" dirty="0"/>
        </a:p>
      </dgm:t>
    </dgm:pt>
    <dgm:pt modelId="{C937EE0C-9D03-F140-8E95-418DA42E373C}" type="parTrans" cxnId="{22F1194C-977E-6C41-8938-6AA8BCCAD1FF}">
      <dgm:prSet/>
      <dgm:spPr/>
      <dgm:t>
        <a:bodyPr/>
        <a:lstStyle/>
        <a:p>
          <a:endParaRPr lang="nl-NL"/>
        </a:p>
      </dgm:t>
    </dgm:pt>
    <dgm:pt modelId="{B14FBA61-86E1-F147-A932-6020F0B33785}" type="sibTrans" cxnId="{22F1194C-977E-6C41-8938-6AA8BCCAD1FF}">
      <dgm:prSet/>
      <dgm:spPr/>
      <dgm:t>
        <a:bodyPr/>
        <a:lstStyle/>
        <a:p>
          <a:endParaRPr lang="nl-NL"/>
        </a:p>
      </dgm:t>
    </dgm:pt>
    <dgm:pt modelId="{120ADCAC-9B34-2B4B-B6DE-C1AB5A814231}">
      <dgm:prSet phldrT="[Tekst]" custT="1"/>
      <dgm:spPr/>
      <dgm:t>
        <a:bodyPr/>
        <a:lstStyle/>
        <a:p>
          <a:r>
            <a:rPr lang="nl-NL" sz="2400" dirty="0" smtClean="0"/>
            <a:t>Dienst Budget en Controle</a:t>
          </a:r>
        </a:p>
      </dgm:t>
    </dgm:pt>
    <dgm:pt modelId="{C68A4789-06A2-344A-BB8F-FD97F1A6D849}" type="parTrans" cxnId="{02D3C43F-C297-5E44-9F8C-3FB65869099A}">
      <dgm:prSet/>
      <dgm:spPr/>
      <dgm:t>
        <a:bodyPr/>
        <a:lstStyle/>
        <a:p>
          <a:endParaRPr lang="nl-NL"/>
        </a:p>
      </dgm:t>
    </dgm:pt>
    <dgm:pt modelId="{C05C00BE-4AFB-FB4F-A0E6-18158C86E3CE}" type="sibTrans" cxnId="{02D3C43F-C297-5E44-9F8C-3FB65869099A}">
      <dgm:prSet/>
      <dgm:spPr/>
      <dgm:t>
        <a:bodyPr/>
        <a:lstStyle/>
        <a:p>
          <a:endParaRPr lang="nl-NL"/>
        </a:p>
      </dgm:t>
    </dgm:pt>
    <dgm:pt modelId="{6013905B-4B95-D243-BC93-2EBF12B458B4}">
      <dgm:prSet phldrT="[Tekst]" custT="1"/>
      <dgm:spPr/>
      <dgm:t>
        <a:bodyPr/>
        <a:lstStyle/>
        <a:p>
          <a:r>
            <a:rPr lang="nl-NL" sz="2400" dirty="0" smtClean="0"/>
            <a:t>Dienst Financiën</a:t>
          </a:r>
        </a:p>
      </dgm:t>
    </dgm:pt>
    <dgm:pt modelId="{54900C34-0836-6543-A616-CFABD64ACA5A}" type="parTrans" cxnId="{3F5D7549-A8CE-EE45-9124-F38CFD542ED8}">
      <dgm:prSet/>
      <dgm:spPr/>
      <dgm:t>
        <a:bodyPr/>
        <a:lstStyle/>
        <a:p>
          <a:endParaRPr lang="nl-NL"/>
        </a:p>
      </dgm:t>
    </dgm:pt>
    <dgm:pt modelId="{2EAFAF04-F666-1044-B062-1C7C8070EA71}" type="sibTrans" cxnId="{3F5D7549-A8CE-EE45-9124-F38CFD542ED8}">
      <dgm:prSet/>
      <dgm:spPr/>
      <dgm:t>
        <a:bodyPr/>
        <a:lstStyle/>
        <a:p>
          <a:endParaRPr lang="nl-NL"/>
        </a:p>
      </dgm:t>
    </dgm:pt>
    <dgm:pt modelId="{DFF5BD7F-EAA5-DC4B-8CD2-9E3BB6EC7E08}">
      <dgm:prSet phldrT="[Tekst]" custT="1"/>
      <dgm:spPr/>
      <dgm:t>
        <a:bodyPr/>
        <a:lstStyle/>
        <a:p>
          <a:r>
            <a:rPr lang="nl-NL" sz="2400" dirty="0" smtClean="0"/>
            <a:t>Dienst Logistiek, Aankopen en VGM</a:t>
          </a:r>
        </a:p>
      </dgm:t>
    </dgm:pt>
    <dgm:pt modelId="{769B5AA5-E1BD-784E-8381-441F908C2FA3}" type="parTrans" cxnId="{0BE43A84-EA18-5F41-8AA7-C2F004E6F055}">
      <dgm:prSet/>
      <dgm:spPr/>
      <dgm:t>
        <a:bodyPr/>
        <a:lstStyle/>
        <a:p>
          <a:endParaRPr lang="nl-NL"/>
        </a:p>
      </dgm:t>
    </dgm:pt>
    <dgm:pt modelId="{0C959D17-FF09-6540-A7F8-1B4F5256969A}" type="sibTrans" cxnId="{0BE43A84-EA18-5F41-8AA7-C2F004E6F055}">
      <dgm:prSet/>
      <dgm:spPr/>
      <dgm:t>
        <a:bodyPr/>
        <a:lstStyle/>
        <a:p>
          <a:endParaRPr lang="nl-NL"/>
        </a:p>
      </dgm:t>
    </dgm:pt>
    <dgm:pt modelId="{91CF483F-61AA-47B7-BBEF-7462DC007C80}">
      <dgm:prSet phldrT="[Tekst]" custT="1"/>
      <dgm:spPr/>
      <dgm:t>
        <a:bodyPr/>
        <a:lstStyle/>
        <a:p>
          <a:r>
            <a:rPr lang="nl-NL" sz="2000" dirty="0" smtClean="0"/>
            <a:t>Dienst Marketing en Communicatie</a:t>
          </a:r>
          <a:endParaRPr lang="nl-NL" sz="2000" dirty="0"/>
        </a:p>
      </dgm:t>
    </dgm:pt>
    <dgm:pt modelId="{6D9B98D8-0781-47C2-A1BD-DC878FC05C9F}" type="parTrans" cxnId="{B3519DD2-68AA-4F54-9F9E-F32DAB2ADCD3}">
      <dgm:prSet/>
      <dgm:spPr/>
    </dgm:pt>
    <dgm:pt modelId="{CE5889EA-8402-4F2A-83F7-CA225A3DFFE6}" type="sibTrans" cxnId="{B3519DD2-68AA-4F54-9F9E-F32DAB2ADCD3}">
      <dgm:prSet/>
      <dgm:spPr/>
    </dgm:pt>
    <dgm:pt modelId="{1BCF63EE-342E-4FD6-991D-A70682EEF119}">
      <dgm:prSet phldrT="[Tekst]" custT="1"/>
      <dgm:spPr/>
      <dgm:t>
        <a:bodyPr/>
        <a:lstStyle/>
        <a:p>
          <a:r>
            <a:rPr lang="nl-NL" sz="2000" dirty="0" smtClean="0"/>
            <a:t>Dienst HR</a:t>
          </a:r>
          <a:endParaRPr lang="nl-NL" sz="2000" dirty="0"/>
        </a:p>
      </dgm:t>
    </dgm:pt>
    <dgm:pt modelId="{6C03A11A-D3C0-4FB7-A1E6-D862D105D847}" type="parTrans" cxnId="{13779D79-DB1C-4A21-B973-04E89BCB705C}">
      <dgm:prSet/>
      <dgm:spPr/>
    </dgm:pt>
    <dgm:pt modelId="{8CF9C7E5-3073-4D54-974A-E993AF263235}" type="sibTrans" cxnId="{13779D79-DB1C-4A21-B973-04E89BCB705C}">
      <dgm:prSet/>
      <dgm:spPr/>
    </dgm:pt>
    <dgm:pt modelId="{11E57577-5AD8-4A5B-A43A-6EAC7FB2034E}">
      <dgm:prSet phldrT="[Tekst]" custT="1"/>
      <dgm:spPr/>
      <dgm:t>
        <a:bodyPr/>
        <a:lstStyle/>
        <a:p>
          <a:r>
            <a:rPr lang="nl-NL" sz="2400" dirty="0" smtClean="0"/>
            <a:t>Dienst Personeelszaken</a:t>
          </a:r>
        </a:p>
      </dgm:t>
    </dgm:pt>
    <dgm:pt modelId="{E2C45665-2A89-4D63-8159-506E4B794B3F}" type="parTrans" cxnId="{BE175CC2-9D87-4E94-82CD-29B22F78948F}">
      <dgm:prSet/>
      <dgm:spPr/>
    </dgm:pt>
    <dgm:pt modelId="{D2E1C6AB-617B-4C7F-BF01-C5E0D3FF06A4}" type="sibTrans" cxnId="{BE175CC2-9D87-4E94-82CD-29B22F78948F}">
      <dgm:prSet/>
      <dgm:spPr/>
    </dgm:pt>
    <dgm:pt modelId="{83611511-9153-D140-9E06-23BE3F2CA05C}" type="pres">
      <dgm:prSet presAssocID="{65FF6785-D32F-B945-BB5D-AC77A4A1D4F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nl-BE"/>
        </a:p>
      </dgm:t>
    </dgm:pt>
    <dgm:pt modelId="{F9554B73-FBAB-D348-ACF2-AD5BF0D0EA1E}" type="pres">
      <dgm:prSet presAssocID="{C1A0DE5F-ACCF-514E-A5DE-E164DD21EFF9}" presName="node" presStyleLbl="node1" presStyleIdx="0" presStyleCnt="2" custScaleX="117687" custScaleY="157213">
        <dgm:presLayoutVars>
          <dgm:bulletEnabled val="1"/>
        </dgm:presLayoutVars>
      </dgm:prSet>
      <dgm:spPr/>
      <dgm:t>
        <a:bodyPr/>
        <a:lstStyle/>
        <a:p>
          <a:endParaRPr lang="nl-NL"/>
        </a:p>
      </dgm:t>
    </dgm:pt>
    <dgm:pt modelId="{5ABA882D-5A6F-6D43-9214-A22BDCFAF51D}" type="pres">
      <dgm:prSet presAssocID="{6FF08F3C-463B-7C47-A47B-D1EBE65E74EA}" presName="sibTrans" presStyleCnt="0"/>
      <dgm:spPr/>
    </dgm:pt>
    <dgm:pt modelId="{05C947DB-A0AF-774F-9CFF-82C087AA8C68}" type="pres">
      <dgm:prSet presAssocID="{B396B773-0A4D-9642-9C9A-EFADA855ED46}" presName="node" presStyleLbl="node1" presStyleIdx="1" presStyleCnt="2" custScaleX="130543" custScaleY="157097" custLinFactNeighborX="-5557" custLinFactNeighborY="549">
        <dgm:presLayoutVars>
          <dgm:bulletEnabled val="1"/>
        </dgm:presLayoutVars>
      </dgm:prSet>
      <dgm:spPr/>
      <dgm:t>
        <a:bodyPr/>
        <a:lstStyle/>
        <a:p>
          <a:endParaRPr lang="nl-NL"/>
        </a:p>
      </dgm:t>
    </dgm:pt>
  </dgm:ptLst>
  <dgm:cxnLst>
    <dgm:cxn modelId="{C471F7C0-3F1D-DA46-8D2D-74CFE2262206}" type="presOf" srcId="{65FF6785-D32F-B945-BB5D-AC77A4A1D4FE}" destId="{83611511-9153-D140-9E06-23BE3F2CA05C}" srcOrd="0" destOrd="0" presId="urn:microsoft.com/office/officeart/2005/8/layout/default"/>
    <dgm:cxn modelId="{89B79DF9-4D8A-C04C-B9F2-02D8809B8D53}" type="presOf" srcId="{DFF5BD7F-EAA5-DC4B-8CD2-9E3BB6EC7E08}" destId="{05C947DB-A0AF-774F-9CFF-82C087AA8C68}" srcOrd="0" destOrd="5" presId="urn:microsoft.com/office/officeart/2005/8/layout/default"/>
    <dgm:cxn modelId="{BE175CC2-9D87-4E94-82CD-29B22F78948F}" srcId="{B396B773-0A4D-9642-9C9A-EFADA855ED46}" destId="{11E57577-5AD8-4A5B-A43A-6EAC7FB2034E}" srcOrd="3" destOrd="0" parTransId="{E2C45665-2A89-4D63-8159-506E4B794B3F}" sibTransId="{D2E1C6AB-617B-4C7F-BF01-C5E0D3FF06A4}"/>
    <dgm:cxn modelId="{F6E418F6-F221-4545-A927-CA5EF1FDECB0}" type="presOf" srcId="{91CF483F-61AA-47B7-BBEF-7462DC007C80}" destId="{F9554B73-FBAB-D348-ACF2-AD5BF0D0EA1E}" srcOrd="0" destOrd="5" presId="urn:microsoft.com/office/officeart/2005/8/layout/default"/>
    <dgm:cxn modelId="{13779D79-DB1C-4A21-B973-04E89BCB705C}" srcId="{C1A0DE5F-ACCF-514E-A5DE-E164DD21EFF9}" destId="{1BCF63EE-342E-4FD6-991D-A70682EEF119}" srcOrd="5" destOrd="0" parTransId="{6C03A11A-D3C0-4FB7-A1E6-D862D105D847}" sibTransId="{8CF9C7E5-3073-4D54-974A-E993AF263235}"/>
    <dgm:cxn modelId="{B1389244-B554-7E48-9924-7C630A7CBEF1}" srcId="{B396B773-0A4D-9642-9C9A-EFADA855ED46}" destId="{6D06480A-8991-8546-B4B2-16F286BF51F4}" srcOrd="0" destOrd="0" parTransId="{FB34ECB1-3A22-524C-95CC-E6652AA3E877}" sibTransId="{155F2410-6545-8145-9ABA-9B7D8CFF264C}"/>
    <dgm:cxn modelId="{43CAC076-09A7-43F6-A653-53B7831E69E5}" type="presOf" srcId="{11E57577-5AD8-4A5B-A43A-6EAC7FB2034E}" destId="{05C947DB-A0AF-774F-9CFF-82C087AA8C68}" srcOrd="0" destOrd="4" presId="urn:microsoft.com/office/officeart/2005/8/layout/default"/>
    <dgm:cxn modelId="{3F5D7549-A8CE-EE45-9124-F38CFD542ED8}" srcId="{B396B773-0A4D-9642-9C9A-EFADA855ED46}" destId="{6013905B-4B95-D243-BC93-2EBF12B458B4}" srcOrd="2" destOrd="0" parTransId="{54900C34-0836-6543-A616-CFABD64ACA5A}" sibTransId="{2EAFAF04-F666-1044-B062-1C7C8070EA71}"/>
    <dgm:cxn modelId="{C95BAE0A-0E45-F349-912E-3A1908A1B421}" type="presOf" srcId="{7A8092AD-5ECE-E442-B65F-948D7E7E35E9}" destId="{F9554B73-FBAB-D348-ACF2-AD5BF0D0EA1E}" srcOrd="0" destOrd="2" presId="urn:microsoft.com/office/officeart/2005/8/layout/default"/>
    <dgm:cxn modelId="{DA1B63D1-A8CB-BE41-A287-274BC8D35DC3}" srcId="{C1A0DE5F-ACCF-514E-A5DE-E164DD21EFF9}" destId="{2473459C-7606-B541-A8C0-E8F861172ECA}" srcOrd="0" destOrd="0" parTransId="{65336056-80D8-9F43-96AF-7E159A148F71}" sibTransId="{80829F3C-FB8B-0442-A93C-BED67E37071C}"/>
    <dgm:cxn modelId="{7304CDFC-483E-9E40-A927-732AACB6E0A8}" srcId="{65FF6785-D32F-B945-BB5D-AC77A4A1D4FE}" destId="{C1A0DE5F-ACCF-514E-A5DE-E164DD21EFF9}" srcOrd="0" destOrd="0" parTransId="{5FCD0528-7204-5240-A410-CB8C45C5652B}" sibTransId="{6FF08F3C-463B-7C47-A47B-D1EBE65E74EA}"/>
    <dgm:cxn modelId="{0E02623B-D614-E74B-B0BB-181FC8091B2F}" type="presOf" srcId="{6D06480A-8991-8546-B4B2-16F286BF51F4}" destId="{05C947DB-A0AF-774F-9CFF-82C087AA8C68}" srcOrd="0" destOrd="1" presId="urn:microsoft.com/office/officeart/2005/8/layout/default"/>
    <dgm:cxn modelId="{0CB397DA-3673-D144-BB20-338E31611FFC}" srcId="{65FF6785-D32F-B945-BB5D-AC77A4A1D4FE}" destId="{B396B773-0A4D-9642-9C9A-EFADA855ED46}" srcOrd="1" destOrd="0" parTransId="{8C060332-D8F6-8B43-83DF-9D7EE0BA7274}" sibTransId="{023F346B-82D5-BE4C-AE02-8BCA8D2F2FD1}"/>
    <dgm:cxn modelId="{0BE43A84-EA18-5F41-8AA7-C2F004E6F055}" srcId="{B396B773-0A4D-9642-9C9A-EFADA855ED46}" destId="{DFF5BD7F-EAA5-DC4B-8CD2-9E3BB6EC7E08}" srcOrd="4" destOrd="0" parTransId="{769B5AA5-E1BD-784E-8381-441F908C2FA3}" sibTransId="{0C959D17-FF09-6540-A7F8-1B4F5256969A}"/>
    <dgm:cxn modelId="{CDAF62AC-87B4-164F-BEE2-61C0B3AFC387}" srcId="{C1A0DE5F-ACCF-514E-A5DE-E164DD21EFF9}" destId="{B38C2B9A-43BA-EC43-B870-5A85295D402C}" srcOrd="2" destOrd="0" parTransId="{29395C72-310B-624B-B497-5B12E58EDB89}" sibTransId="{B9D41C04-3B70-1146-8FB5-441D597C6340}"/>
    <dgm:cxn modelId="{397A679C-11E2-7244-9F4C-F4412CC1541B}" type="presOf" srcId="{B396B773-0A4D-9642-9C9A-EFADA855ED46}" destId="{05C947DB-A0AF-774F-9CFF-82C087AA8C68}" srcOrd="0" destOrd="0" presId="urn:microsoft.com/office/officeart/2005/8/layout/default"/>
    <dgm:cxn modelId="{02D3C43F-C297-5E44-9F8C-3FB65869099A}" srcId="{B396B773-0A4D-9642-9C9A-EFADA855ED46}" destId="{120ADCAC-9B34-2B4B-B6DE-C1AB5A814231}" srcOrd="1" destOrd="0" parTransId="{C68A4789-06A2-344A-BB8F-FD97F1A6D849}" sibTransId="{C05C00BE-4AFB-FB4F-A0E6-18158C86E3CE}"/>
    <dgm:cxn modelId="{14AEF063-2A05-F145-B049-09C86E40562D}" type="presOf" srcId="{B38C2B9A-43BA-EC43-B870-5A85295D402C}" destId="{F9554B73-FBAB-D348-ACF2-AD5BF0D0EA1E}" srcOrd="0" destOrd="3" presId="urn:microsoft.com/office/officeart/2005/8/layout/default"/>
    <dgm:cxn modelId="{10FE0B96-792D-8543-911B-8CE26273F468}" type="presOf" srcId="{C1A0DE5F-ACCF-514E-A5DE-E164DD21EFF9}" destId="{F9554B73-FBAB-D348-ACF2-AD5BF0D0EA1E}" srcOrd="0" destOrd="0" presId="urn:microsoft.com/office/officeart/2005/8/layout/default"/>
    <dgm:cxn modelId="{5D942B8B-487F-4A0A-B6A4-BFBAC5852028}" type="presOf" srcId="{1BCF63EE-342E-4FD6-991D-A70682EEF119}" destId="{F9554B73-FBAB-D348-ACF2-AD5BF0D0EA1E}" srcOrd="0" destOrd="6" presId="urn:microsoft.com/office/officeart/2005/8/layout/default"/>
    <dgm:cxn modelId="{5FE42276-297E-F64D-9BE8-80C198953A97}" srcId="{C1A0DE5F-ACCF-514E-A5DE-E164DD21EFF9}" destId="{7A8092AD-5ECE-E442-B65F-948D7E7E35E9}" srcOrd="1" destOrd="0" parTransId="{667B53D4-3DAB-7F4D-92C3-7184B4D8224A}" sibTransId="{AF41C52C-E4CD-D04A-B01E-3D5EAEDC5F5E}"/>
    <dgm:cxn modelId="{22F1194C-977E-6C41-8938-6AA8BCCAD1FF}" srcId="{C1A0DE5F-ACCF-514E-A5DE-E164DD21EFF9}" destId="{E1B1E503-5116-6F4A-B1E1-F846E4F57174}" srcOrd="3" destOrd="0" parTransId="{C937EE0C-9D03-F140-8E95-418DA42E373C}" sibTransId="{B14FBA61-86E1-F147-A932-6020F0B33785}"/>
    <dgm:cxn modelId="{59FBC5B1-6AE3-504B-B4FE-FB971755EDAF}" type="presOf" srcId="{2473459C-7606-B541-A8C0-E8F861172ECA}" destId="{F9554B73-FBAB-D348-ACF2-AD5BF0D0EA1E}" srcOrd="0" destOrd="1" presId="urn:microsoft.com/office/officeart/2005/8/layout/default"/>
    <dgm:cxn modelId="{124C5DE7-06A7-D643-A9C2-A1F7D9FCDF70}" type="presOf" srcId="{120ADCAC-9B34-2B4B-B6DE-C1AB5A814231}" destId="{05C947DB-A0AF-774F-9CFF-82C087AA8C68}" srcOrd="0" destOrd="2" presId="urn:microsoft.com/office/officeart/2005/8/layout/default"/>
    <dgm:cxn modelId="{B3519DD2-68AA-4F54-9F9E-F32DAB2ADCD3}" srcId="{C1A0DE5F-ACCF-514E-A5DE-E164DD21EFF9}" destId="{91CF483F-61AA-47B7-BBEF-7462DC007C80}" srcOrd="4" destOrd="0" parTransId="{6D9B98D8-0781-47C2-A1BD-DC878FC05C9F}" sibTransId="{CE5889EA-8402-4F2A-83F7-CA225A3DFFE6}"/>
    <dgm:cxn modelId="{045BEDB2-0F9F-B347-AC1A-80B900EBFBB5}" type="presOf" srcId="{E1B1E503-5116-6F4A-B1E1-F846E4F57174}" destId="{F9554B73-FBAB-D348-ACF2-AD5BF0D0EA1E}" srcOrd="0" destOrd="4" presId="urn:microsoft.com/office/officeart/2005/8/layout/default"/>
    <dgm:cxn modelId="{70E3E58D-D5AC-FF48-B74A-761E9CAC5910}" type="presOf" srcId="{6013905B-4B95-D243-BC93-2EBF12B458B4}" destId="{05C947DB-A0AF-774F-9CFF-82C087AA8C68}" srcOrd="0" destOrd="3" presId="urn:microsoft.com/office/officeart/2005/8/layout/default"/>
    <dgm:cxn modelId="{64BF75FB-E3E2-3143-81BE-CB8E84491254}" type="presParOf" srcId="{83611511-9153-D140-9E06-23BE3F2CA05C}" destId="{F9554B73-FBAB-D348-ACF2-AD5BF0D0EA1E}" srcOrd="0" destOrd="0" presId="urn:microsoft.com/office/officeart/2005/8/layout/default"/>
    <dgm:cxn modelId="{1C5EECAD-A523-4641-8F30-9C5E39FE2809}" type="presParOf" srcId="{83611511-9153-D140-9E06-23BE3F2CA05C}" destId="{5ABA882D-5A6F-6D43-9214-A22BDCFAF51D}" srcOrd="1" destOrd="0" presId="urn:microsoft.com/office/officeart/2005/8/layout/default"/>
    <dgm:cxn modelId="{FF875F68-39E3-1D43-B97D-A3613D45138B}" type="presParOf" srcId="{83611511-9153-D140-9E06-23BE3F2CA05C}" destId="{05C947DB-A0AF-774F-9CFF-82C087AA8C68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DFEBCAA-C985-47EC-A71D-34B588910095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nl-BE"/>
        </a:p>
      </dgm:t>
    </dgm:pt>
    <dgm:pt modelId="{1975DB28-EF81-4ECD-A40D-B3D792CD34DB}">
      <dgm:prSet phldrT="[Tekst]"/>
      <dgm:spPr/>
      <dgm:t>
        <a:bodyPr/>
        <a:lstStyle/>
        <a:p>
          <a:r>
            <a:rPr lang="nl-BE" dirty="0" smtClean="0"/>
            <a:t>Analysefase</a:t>
          </a:r>
          <a:endParaRPr lang="nl-BE" dirty="0"/>
        </a:p>
      </dgm:t>
    </dgm:pt>
    <dgm:pt modelId="{0F87493E-DEF5-4249-ABFD-A73AFBAD9E33}" type="parTrans" cxnId="{D711E1B5-DDD9-4F03-8DB6-65ECDDBB0B78}">
      <dgm:prSet/>
      <dgm:spPr/>
      <dgm:t>
        <a:bodyPr/>
        <a:lstStyle/>
        <a:p>
          <a:endParaRPr lang="nl-BE"/>
        </a:p>
      </dgm:t>
    </dgm:pt>
    <dgm:pt modelId="{3C1FF3BE-A22D-4B29-B700-F35C60EDD978}" type="sibTrans" cxnId="{D711E1B5-DDD9-4F03-8DB6-65ECDDBB0B78}">
      <dgm:prSet/>
      <dgm:spPr/>
      <dgm:t>
        <a:bodyPr/>
        <a:lstStyle/>
        <a:p>
          <a:endParaRPr lang="nl-BE"/>
        </a:p>
      </dgm:t>
    </dgm:pt>
    <dgm:pt modelId="{D45D8E57-136E-4F4E-8C57-F71F93342CB6}">
      <dgm:prSet phldrT="[Tekst]"/>
      <dgm:spPr/>
      <dgm:t>
        <a:bodyPr/>
        <a:lstStyle/>
        <a:p>
          <a:r>
            <a:rPr lang="nl-BE" dirty="0" smtClean="0"/>
            <a:t>Een stapje terug zetten,  perspectief krijgen</a:t>
          </a:r>
          <a:endParaRPr lang="nl-BE" dirty="0"/>
        </a:p>
      </dgm:t>
    </dgm:pt>
    <dgm:pt modelId="{EC18E0FF-907D-4AFD-8DE0-3316E428DDB2}" type="parTrans" cxnId="{45238EED-2CBF-4F55-B3D3-20146A31E46C}">
      <dgm:prSet/>
      <dgm:spPr/>
      <dgm:t>
        <a:bodyPr/>
        <a:lstStyle/>
        <a:p>
          <a:endParaRPr lang="nl-BE"/>
        </a:p>
      </dgm:t>
    </dgm:pt>
    <dgm:pt modelId="{40B73C3E-F813-4755-9BD3-6731B3D8817C}" type="sibTrans" cxnId="{45238EED-2CBF-4F55-B3D3-20146A31E46C}">
      <dgm:prSet/>
      <dgm:spPr/>
      <dgm:t>
        <a:bodyPr/>
        <a:lstStyle/>
        <a:p>
          <a:endParaRPr lang="nl-BE"/>
        </a:p>
      </dgm:t>
    </dgm:pt>
    <dgm:pt modelId="{4220CEDB-DE04-499B-BE68-B55FF377A3BD}">
      <dgm:prSet phldrT="[Tekst]"/>
      <dgm:spPr/>
      <dgm:t>
        <a:bodyPr/>
        <a:lstStyle/>
        <a:p>
          <a:r>
            <a:rPr lang="nl-BE" dirty="0" smtClean="0"/>
            <a:t>Reflectie : kwantitatief en ook kwalitatief</a:t>
          </a:r>
          <a:endParaRPr lang="nl-BE" dirty="0"/>
        </a:p>
      </dgm:t>
    </dgm:pt>
    <dgm:pt modelId="{72934B1C-783B-4184-B3B4-E6D0C7188CAE}" type="parTrans" cxnId="{5618FED5-D372-45F6-8FFB-5FBE47860A54}">
      <dgm:prSet/>
      <dgm:spPr/>
      <dgm:t>
        <a:bodyPr/>
        <a:lstStyle/>
        <a:p>
          <a:endParaRPr lang="nl-BE"/>
        </a:p>
      </dgm:t>
    </dgm:pt>
    <dgm:pt modelId="{BCB5A4D2-9315-42A6-966D-FBDECE345DAD}" type="sibTrans" cxnId="{5618FED5-D372-45F6-8FFB-5FBE47860A54}">
      <dgm:prSet/>
      <dgm:spPr/>
      <dgm:t>
        <a:bodyPr/>
        <a:lstStyle/>
        <a:p>
          <a:endParaRPr lang="nl-BE"/>
        </a:p>
      </dgm:t>
    </dgm:pt>
    <dgm:pt modelId="{505ACA44-2CA2-4E9D-9DF9-A932A546B548}">
      <dgm:prSet phldrT="[Tekst]"/>
      <dgm:spPr/>
      <dgm:t>
        <a:bodyPr/>
        <a:lstStyle/>
        <a:p>
          <a:r>
            <a:rPr lang="nl-BE" dirty="0" smtClean="0"/>
            <a:t>Beleidsbepaling</a:t>
          </a:r>
          <a:endParaRPr lang="nl-BE" dirty="0"/>
        </a:p>
      </dgm:t>
    </dgm:pt>
    <dgm:pt modelId="{4C7D2282-2FC1-487A-B9B4-251F515C6498}" type="parTrans" cxnId="{7F05A109-8F9A-4099-8AFE-4A24FB302DF6}">
      <dgm:prSet/>
      <dgm:spPr/>
      <dgm:t>
        <a:bodyPr/>
        <a:lstStyle/>
        <a:p>
          <a:endParaRPr lang="nl-BE"/>
        </a:p>
      </dgm:t>
    </dgm:pt>
    <dgm:pt modelId="{862C7460-8B78-405C-8279-C0B3D40C1C04}" type="sibTrans" cxnId="{7F05A109-8F9A-4099-8AFE-4A24FB302DF6}">
      <dgm:prSet/>
      <dgm:spPr/>
      <dgm:t>
        <a:bodyPr/>
        <a:lstStyle/>
        <a:p>
          <a:endParaRPr lang="nl-BE"/>
        </a:p>
      </dgm:t>
    </dgm:pt>
    <dgm:pt modelId="{35642AA1-62F1-4478-8CFA-987E431DB7D0}">
      <dgm:prSet phldrT="[Tekst]"/>
      <dgm:spPr/>
      <dgm:t>
        <a:bodyPr/>
        <a:lstStyle/>
        <a:p>
          <a:r>
            <a:rPr lang="nl-BE" dirty="0" smtClean="0"/>
            <a:t>Gericht op realiseren fusie</a:t>
          </a:r>
          <a:endParaRPr lang="nl-BE" dirty="0"/>
        </a:p>
      </dgm:t>
    </dgm:pt>
    <dgm:pt modelId="{E57953DC-8C06-48DF-9017-FEFA41179283}" type="parTrans" cxnId="{10772695-7B05-4509-819F-A1B2C304BA2B}">
      <dgm:prSet/>
      <dgm:spPr/>
      <dgm:t>
        <a:bodyPr/>
        <a:lstStyle/>
        <a:p>
          <a:endParaRPr lang="nl-BE"/>
        </a:p>
      </dgm:t>
    </dgm:pt>
    <dgm:pt modelId="{4DCF3CB2-C472-4C6D-8182-2B312E929DED}" type="sibTrans" cxnId="{10772695-7B05-4509-819F-A1B2C304BA2B}">
      <dgm:prSet/>
      <dgm:spPr/>
      <dgm:t>
        <a:bodyPr/>
        <a:lstStyle/>
        <a:p>
          <a:endParaRPr lang="nl-BE"/>
        </a:p>
      </dgm:t>
    </dgm:pt>
    <dgm:pt modelId="{09C37AC4-BAD5-4D68-A782-E25D886DCCA8}">
      <dgm:prSet phldrT="[Tekst]"/>
      <dgm:spPr/>
      <dgm:t>
        <a:bodyPr/>
        <a:lstStyle/>
        <a:p>
          <a:r>
            <a:rPr lang="nl-BE" dirty="0" smtClean="0"/>
            <a:t>Gericht op inhoud geven aan strategische prioriteiten en gemeenschappelijke uitdagingen</a:t>
          </a:r>
          <a:endParaRPr lang="nl-BE" dirty="0"/>
        </a:p>
      </dgm:t>
    </dgm:pt>
    <dgm:pt modelId="{AF1C2F19-1131-4F68-A860-F51B55799F2C}" type="parTrans" cxnId="{CD6C39CD-491D-4DEB-9CEF-461EE40471BC}">
      <dgm:prSet/>
      <dgm:spPr/>
      <dgm:t>
        <a:bodyPr/>
        <a:lstStyle/>
        <a:p>
          <a:endParaRPr lang="nl-BE"/>
        </a:p>
      </dgm:t>
    </dgm:pt>
    <dgm:pt modelId="{886D3E36-0AEB-48AA-A6C0-32A94734128D}" type="sibTrans" cxnId="{CD6C39CD-491D-4DEB-9CEF-461EE40471BC}">
      <dgm:prSet/>
      <dgm:spPr/>
      <dgm:t>
        <a:bodyPr/>
        <a:lstStyle/>
        <a:p>
          <a:endParaRPr lang="nl-BE"/>
        </a:p>
      </dgm:t>
    </dgm:pt>
    <dgm:pt modelId="{5EDDF893-652C-487E-A25D-9CB6B3AC5F23}">
      <dgm:prSet phldrT="[Tekst]"/>
      <dgm:spPr/>
      <dgm:t>
        <a:bodyPr/>
        <a:lstStyle/>
        <a:p>
          <a:r>
            <a:rPr lang="nl-BE" dirty="0" smtClean="0"/>
            <a:t>Afrondingsfase</a:t>
          </a:r>
          <a:endParaRPr lang="nl-BE" dirty="0"/>
        </a:p>
      </dgm:t>
    </dgm:pt>
    <dgm:pt modelId="{4CD48FAB-E0D2-4261-ADBD-0C18E7E3C694}" type="parTrans" cxnId="{85135F1F-7F36-4113-A1F8-DDC66DE17438}">
      <dgm:prSet/>
      <dgm:spPr/>
      <dgm:t>
        <a:bodyPr/>
        <a:lstStyle/>
        <a:p>
          <a:endParaRPr lang="nl-BE"/>
        </a:p>
      </dgm:t>
    </dgm:pt>
    <dgm:pt modelId="{E542A561-DEED-4AE1-86A6-7970D5BEC56B}" type="sibTrans" cxnId="{85135F1F-7F36-4113-A1F8-DDC66DE17438}">
      <dgm:prSet/>
      <dgm:spPr/>
      <dgm:t>
        <a:bodyPr/>
        <a:lstStyle/>
        <a:p>
          <a:endParaRPr lang="nl-BE"/>
        </a:p>
      </dgm:t>
    </dgm:pt>
    <dgm:pt modelId="{D4E2F2BF-DB05-477A-BD02-6025B832B04D}">
      <dgm:prSet phldrT="[Tekst]"/>
      <dgm:spPr/>
      <dgm:t>
        <a:bodyPr/>
        <a:lstStyle/>
        <a:p>
          <a:r>
            <a:rPr lang="nl-BE" dirty="0" smtClean="0"/>
            <a:t>Afstemmen beleid op beheer</a:t>
          </a:r>
          <a:endParaRPr lang="nl-BE" dirty="0"/>
        </a:p>
      </dgm:t>
    </dgm:pt>
    <dgm:pt modelId="{4B11C9E7-8836-461C-AEA4-C000FB613BF0}" type="parTrans" cxnId="{02726F27-20C8-4DD1-9023-3A8EC62368FA}">
      <dgm:prSet/>
      <dgm:spPr/>
      <dgm:t>
        <a:bodyPr/>
        <a:lstStyle/>
        <a:p>
          <a:endParaRPr lang="nl-BE"/>
        </a:p>
      </dgm:t>
    </dgm:pt>
    <dgm:pt modelId="{78CE29BF-5B6B-4FB5-9D7E-3811440ABE9B}" type="sibTrans" cxnId="{02726F27-20C8-4DD1-9023-3A8EC62368FA}">
      <dgm:prSet/>
      <dgm:spPr/>
      <dgm:t>
        <a:bodyPr/>
        <a:lstStyle/>
        <a:p>
          <a:endParaRPr lang="nl-BE"/>
        </a:p>
      </dgm:t>
    </dgm:pt>
    <dgm:pt modelId="{3C3B2E20-3C46-48D1-9C42-3AD0CF2503CF}">
      <dgm:prSet phldrT="[Tekst]"/>
      <dgm:spPr/>
      <dgm:t>
        <a:bodyPr/>
        <a:lstStyle/>
        <a:p>
          <a:r>
            <a:rPr lang="nl-BE" dirty="0" smtClean="0"/>
            <a:t>Consequenties naar organisatiestructuur en inrichting</a:t>
          </a:r>
          <a:endParaRPr lang="nl-BE" dirty="0"/>
        </a:p>
      </dgm:t>
    </dgm:pt>
    <dgm:pt modelId="{4374B768-C765-4868-8442-232C71D5350D}" type="parTrans" cxnId="{F93C5795-279D-4274-BB28-A9B1F4E900BE}">
      <dgm:prSet/>
      <dgm:spPr/>
      <dgm:t>
        <a:bodyPr/>
        <a:lstStyle/>
        <a:p>
          <a:endParaRPr lang="nl-BE"/>
        </a:p>
      </dgm:t>
    </dgm:pt>
    <dgm:pt modelId="{7391A81D-3DF2-4E78-85CD-11E27EFB7C4F}" type="sibTrans" cxnId="{F93C5795-279D-4274-BB28-A9B1F4E900BE}">
      <dgm:prSet/>
      <dgm:spPr/>
      <dgm:t>
        <a:bodyPr/>
        <a:lstStyle/>
        <a:p>
          <a:endParaRPr lang="nl-BE"/>
        </a:p>
      </dgm:t>
    </dgm:pt>
    <dgm:pt modelId="{A6F38CD1-7674-4C3A-B96E-C7A4A7E244D4}">
      <dgm:prSet phldrT="[Tekst]"/>
      <dgm:spPr/>
      <dgm:t>
        <a:bodyPr/>
        <a:lstStyle/>
        <a:p>
          <a:r>
            <a:rPr lang="nl-BE" dirty="0" smtClean="0"/>
            <a:t>Intervisie tussen studiegebieden</a:t>
          </a:r>
          <a:endParaRPr lang="nl-BE" dirty="0"/>
        </a:p>
      </dgm:t>
    </dgm:pt>
    <dgm:pt modelId="{36B67C2D-B439-4121-BA9C-0D522E822494}" type="parTrans" cxnId="{6C93C8B7-F279-4DFE-B892-C35C5C380A2B}">
      <dgm:prSet/>
      <dgm:spPr/>
      <dgm:t>
        <a:bodyPr/>
        <a:lstStyle/>
        <a:p>
          <a:endParaRPr lang="nl-BE"/>
        </a:p>
      </dgm:t>
    </dgm:pt>
    <dgm:pt modelId="{969F8A9B-13EE-4B85-BD8C-195921FB1AFF}" type="sibTrans" cxnId="{6C93C8B7-F279-4DFE-B892-C35C5C380A2B}">
      <dgm:prSet/>
      <dgm:spPr/>
      <dgm:t>
        <a:bodyPr/>
        <a:lstStyle/>
        <a:p>
          <a:endParaRPr lang="nl-BE"/>
        </a:p>
      </dgm:t>
    </dgm:pt>
    <dgm:pt modelId="{A8F0A05E-682C-4086-8AF5-66F8D487E04B}">
      <dgm:prSet phldrT="[Tekst]"/>
      <dgm:spPr/>
      <dgm:t>
        <a:bodyPr/>
        <a:lstStyle/>
        <a:p>
          <a:r>
            <a:rPr lang="nl-BE" dirty="0" smtClean="0"/>
            <a:t>Intervisie tussen opleidingen en diensten</a:t>
          </a:r>
          <a:endParaRPr lang="nl-BE" dirty="0"/>
        </a:p>
      </dgm:t>
    </dgm:pt>
    <dgm:pt modelId="{ABC0912B-50DE-4BA2-AADE-5F43370D343E}" type="parTrans" cxnId="{24B952E6-148C-429B-8B8C-D4BC988713EA}">
      <dgm:prSet/>
      <dgm:spPr/>
      <dgm:t>
        <a:bodyPr/>
        <a:lstStyle/>
        <a:p>
          <a:endParaRPr lang="nl-BE"/>
        </a:p>
      </dgm:t>
    </dgm:pt>
    <dgm:pt modelId="{EDA8BF0A-BEC3-4ACC-A0E0-CB4218837913}" type="sibTrans" cxnId="{24B952E6-148C-429B-8B8C-D4BC988713EA}">
      <dgm:prSet/>
      <dgm:spPr/>
      <dgm:t>
        <a:bodyPr/>
        <a:lstStyle/>
        <a:p>
          <a:endParaRPr lang="nl-BE"/>
        </a:p>
      </dgm:t>
    </dgm:pt>
    <dgm:pt modelId="{E9CFC10D-A634-4A51-8675-195D4511F333}">
      <dgm:prSet phldrT="[Tekst]"/>
      <dgm:spPr/>
      <dgm:t>
        <a:bodyPr/>
        <a:lstStyle/>
        <a:p>
          <a:r>
            <a:rPr lang="nl-BE" dirty="0" smtClean="0"/>
            <a:t>Naar binnen gericht maar ook ! naar buiten gericht</a:t>
          </a:r>
          <a:endParaRPr lang="nl-BE" dirty="0"/>
        </a:p>
      </dgm:t>
    </dgm:pt>
    <dgm:pt modelId="{40E1B621-CD2F-4F3F-94B5-B2DEFD429BFA}" type="parTrans" cxnId="{C2849653-B297-4778-AF33-5BBC1F7CEEBA}">
      <dgm:prSet/>
      <dgm:spPr/>
      <dgm:t>
        <a:bodyPr/>
        <a:lstStyle/>
        <a:p>
          <a:endParaRPr lang="nl-BE"/>
        </a:p>
      </dgm:t>
    </dgm:pt>
    <dgm:pt modelId="{78EBE259-9957-41E8-80DA-C6AB20E0BCB1}" type="sibTrans" cxnId="{C2849653-B297-4778-AF33-5BBC1F7CEEBA}">
      <dgm:prSet/>
      <dgm:spPr/>
      <dgm:t>
        <a:bodyPr/>
        <a:lstStyle/>
        <a:p>
          <a:endParaRPr lang="nl-BE"/>
        </a:p>
      </dgm:t>
    </dgm:pt>
    <dgm:pt modelId="{B6488058-41F5-434F-8EBC-DF30B4C19155}" type="pres">
      <dgm:prSet presAssocID="{6DFEBCAA-C985-47EC-A71D-34B58891009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nl-BE"/>
        </a:p>
      </dgm:t>
    </dgm:pt>
    <dgm:pt modelId="{9426D19E-CE0B-44C7-9693-BD8E70668B0E}" type="pres">
      <dgm:prSet presAssocID="{1975DB28-EF81-4ECD-A40D-B3D792CD34DB}" presName="composite" presStyleCnt="0"/>
      <dgm:spPr/>
    </dgm:pt>
    <dgm:pt modelId="{E8AAAD9B-D321-4D25-8053-FF35B97D6202}" type="pres">
      <dgm:prSet presAssocID="{1975DB28-EF81-4ECD-A40D-B3D792CD34DB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681FA43C-30D9-4F31-B827-B347CB63D165}" type="pres">
      <dgm:prSet presAssocID="{1975DB28-EF81-4ECD-A40D-B3D792CD34DB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95ADEACE-774E-452F-8E85-CF8BF1D5D5A7}" type="pres">
      <dgm:prSet presAssocID="{3C1FF3BE-A22D-4B29-B700-F35C60EDD978}" presName="sp" presStyleCnt="0"/>
      <dgm:spPr/>
    </dgm:pt>
    <dgm:pt modelId="{7A0BA6E8-7C9A-486A-92D0-1501D8831FCE}" type="pres">
      <dgm:prSet presAssocID="{505ACA44-2CA2-4E9D-9DF9-A932A546B548}" presName="composite" presStyleCnt="0"/>
      <dgm:spPr/>
    </dgm:pt>
    <dgm:pt modelId="{7E6394CF-66A9-4754-93CE-1FE024D6C439}" type="pres">
      <dgm:prSet presAssocID="{505ACA44-2CA2-4E9D-9DF9-A932A546B548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CF890EAD-BFB5-4E51-B814-6DF5931E95EF}" type="pres">
      <dgm:prSet presAssocID="{505ACA44-2CA2-4E9D-9DF9-A932A546B548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30BDB81D-AC84-4C96-A87F-BFDA1BD49E61}" type="pres">
      <dgm:prSet presAssocID="{862C7460-8B78-405C-8279-C0B3D40C1C04}" presName="sp" presStyleCnt="0"/>
      <dgm:spPr/>
    </dgm:pt>
    <dgm:pt modelId="{93D3F553-AA9B-4805-BDB5-E5EE7C785407}" type="pres">
      <dgm:prSet presAssocID="{5EDDF893-652C-487E-A25D-9CB6B3AC5F23}" presName="composite" presStyleCnt="0"/>
      <dgm:spPr/>
    </dgm:pt>
    <dgm:pt modelId="{ABEE37AD-2AFA-42C9-8E50-623DFF2BE6DF}" type="pres">
      <dgm:prSet presAssocID="{5EDDF893-652C-487E-A25D-9CB6B3AC5F23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49040936-B662-4222-84AB-9C48B7B23F01}" type="pres">
      <dgm:prSet presAssocID="{5EDDF893-652C-487E-A25D-9CB6B3AC5F23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nl-BE"/>
        </a:p>
      </dgm:t>
    </dgm:pt>
  </dgm:ptLst>
  <dgm:cxnLst>
    <dgm:cxn modelId="{CD6C39CD-491D-4DEB-9CEF-461EE40471BC}" srcId="{505ACA44-2CA2-4E9D-9DF9-A932A546B548}" destId="{09C37AC4-BAD5-4D68-A782-E25D886DCCA8}" srcOrd="1" destOrd="0" parTransId="{AF1C2F19-1131-4F68-A860-F51B55799F2C}" sibTransId="{886D3E36-0AEB-48AA-A6C0-32A94734128D}"/>
    <dgm:cxn modelId="{57ED038F-853B-46E1-8E04-9D3D3AC314B1}" type="presOf" srcId="{E9CFC10D-A634-4A51-8675-195D4511F333}" destId="{681FA43C-30D9-4F31-B827-B347CB63D165}" srcOrd="0" destOrd="2" presId="urn:microsoft.com/office/officeart/2005/8/layout/chevron2"/>
    <dgm:cxn modelId="{24B952E6-148C-429B-8B8C-D4BC988713EA}" srcId="{505ACA44-2CA2-4E9D-9DF9-A932A546B548}" destId="{A8F0A05E-682C-4086-8AF5-66F8D487E04B}" srcOrd="3" destOrd="0" parTransId="{ABC0912B-50DE-4BA2-AADE-5F43370D343E}" sibTransId="{EDA8BF0A-BEC3-4ACC-A0E0-CB4218837913}"/>
    <dgm:cxn modelId="{77156B62-D257-4CEE-84EC-F22FCAC0AD87}" type="presOf" srcId="{35642AA1-62F1-4478-8CFA-987E431DB7D0}" destId="{CF890EAD-BFB5-4E51-B814-6DF5931E95EF}" srcOrd="0" destOrd="0" presId="urn:microsoft.com/office/officeart/2005/8/layout/chevron2"/>
    <dgm:cxn modelId="{C2849653-B297-4778-AF33-5BBC1F7CEEBA}" srcId="{1975DB28-EF81-4ECD-A40D-B3D792CD34DB}" destId="{E9CFC10D-A634-4A51-8675-195D4511F333}" srcOrd="2" destOrd="0" parTransId="{40E1B621-CD2F-4F3F-94B5-B2DEFD429BFA}" sibTransId="{78EBE259-9957-41E8-80DA-C6AB20E0BCB1}"/>
    <dgm:cxn modelId="{DA7F488D-AA70-46E2-9394-01FFD60F748F}" type="presOf" srcId="{09C37AC4-BAD5-4D68-A782-E25D886DCCA8}" destId="{CF890EAD-BFB5-4E51-B814-6DF5931E95EF}" srcOrd="0" destOrd="1" presId="urn:microsoft.com/office/officeart/2005/8/layout/chevron2"/>
    <dgm:cxn modelId="{8EE502C3-947B-4A33-9E07-0DA507EC7373}" type="presOf" srcId="{D45D8E57-136E-4F4E-8C57-F71F93342CB6}" destId="{681FA43C-30D9-4F31-B827-B347CB63D165}" srcOrd="0" destOrd="0" presId="urn:microsoft.com/office/officeart/2005/8/layout/chevron2"/>
    <dgm:cxn modelId="{D711E1B5-DDD9-4F03-8DB6-65ECDDBB0B78}" srcId="{6DFEBCAA-C985-47EC-A71D-34B588910095}" destId="{1975DB28-EF81-4ECD-A40D-B3D792CD34DB}" srcOrd="0" destOrd="0" parTransId="{0F87493E-DEF5-4249-ABFD-A73AFBAD9E33}" sibTransId="{3C1FF3BE-A22D-4B29-B700-F35C60EDD978}"/>
    <dgm:cxn modelId="{45238EED-2CBF-4F55-B3D3-20146A31E46C}" srcId="{1975DB28-EF81-4ECD-A40D-B3D792CD34DB}" destId="{D45D8E57-136E-4F4E-8C57-F71F93342CB6}" srcOrd="0" destOrd="0" parTransId="{EC18E0FF-907D-4AFD-8DE0-3316E428DDB2}" sibTransId="{40B73C3E-F813-4755-9BD3-6731B3D8817C}"/>
    <dgm:cxn modelId="{85135F1F-7F36-4113-A1F8-DDC66DE17438}" srcId="{6DFEBCAA-C985-47EC-A71D-34B588910095}" destId="{5EDDF893-652C-487E-A25D-9CB6B3AC5F23}" srcOrd="2" destOrd="0" parTransId="{4CD48FAB-E0D2-4261-ADBD-0C18E7E3C694}" sibTransId="{E542A561-DEED-4AE1-86A6-7970D5BEC56B}"/>
    <dgm:cxn modelId="{5618FED5-D372-45F6-8FFB-5FBE47860A54}" srcId="{1975DB28-EF81-4ECD-A40D-B3D792CD34DB}" destId="{4220CEDB-DE04-499B-BE68-B55FF377A3BD}" srcOrd="1" destOrd="0" parTransId="{72934B1C-783B-4184-B3B4-E6D0C7188CAE}" sibTransId="{BCB5A4D2-9315-42A6-966D-FBDECE345DAD}"/>
    <dgm:cxn modelId="{E06039CD-F7FD-4B6F-A733-B8213463F597}" type="presOf" srcId="{4220CEDB-DE04-499B-BE68-B55FF377A3BD}" destId="{681FA43C-30D9-4F31-B827-B347CB63D165}" srcOrd="0" destOrd="1" presId="urn:microsoft.com/office/officeart/2005/8/layout/chevron2"/>
    <dgm:cxn modelId="{0A1A3768-E3E8-4879-ADAD-1430E1B48F4B}" type="presOf" srcId="{505ACA44-2CA2-4E9D-9DF9-A932A546B548}" destId="{7E6394CF-66A9-4754-93CE-1FE024D6C439}" srcOrd="0" destOrd="0" presId="urn:microsoft.com/office/officeart/2005/8/layout/chevron2"/>
    <dgm:cxn modelId="{B256CF33-29F6-443B-9249-E12BB57977D7}" type="presOf" srcId="{D4E2F2BF-DB05-477A-BD02-6025B832B04D}" destId="{49040936-B662-4222-84AB-9C48B7B23F01}" srcOrd="0" destOrd="0" presId="urn:microsoft.com/office/officeart/2005/8/layout/chevron2"/>
    <dgm:cxn modelId="{2E718F34-487C-4FB8-9085-4177CC441AEE}" type="presOf" srcId="{6DFEBCAA-C985-47EC-A71D-34B588910095}" destId="{B6488058-41F5-434F-8EBC-DF30B4C19155}" srcOrd="0" destOrd="0" presId="urn:microsoft.com/office/officeart/2005/8/layout/chevron2"/>
    <dgm:cxn modelId="{6C93C8B7-F279-4DFE-B892-C35C5C380A2B}" srcId="{505ACA44-2CA2-4E9D-9DF9-A932A546B548}" destId="{A6F38CD1-7674-4C3A-B96E-C7A4A7E244D4}" srcOrd="2" destOrd="0" parTransId="{36B67C2D-B439-4121-BA9C-0D522E822494}" sibTransId="{969F8A9B-13EE-4B85-BD8C-195921FB1AFF}"/>
    <dgm:cxn modelId="{7F05A109-8F9A-4099-8AFE-4A24FB302DF6}" srcId="{6DFEBCAA-C985-47EC-A71D-34B588910095}" destId="{505ACA44-2CA2-4E9D-9DF9-A932A546B548}" srcOrd="1" destOrd="0" parTransId="{4C7D2282-2FC1-487A-B9B4-251F515C6498}" sibTransId="{862C7460-8B78-405C-8279-C0B3D40C1C04}"/>
    <dgm:cxn modelId="{6157918D-256F-4CB3-8073-6896528D44AC}" type="presOf" srcId="{A6F38CD1-7674-4C3A-B96E-C7A4A7E244D4}" destId="{CF890EAD-BFB5-4E51-B814-6DF5931E95EF}" srcOrd="0" destOrd="2" presId="urn:microsoft.com/office/officeart/2005/8/layout/chevron2"/>
    <dgm:cxn modelId="{F8091E3B-578C-4D63-96DB-5AE3B3E8C246}" type="presOf" srcId="{3C3B2E20-3C46-48D1-9C42-3AD0CF2503CF}" destId="{49040936-B662-4222-84AB-9C48B7B23F01}" srcOrd="0" destOrd="1" presId="urn:microsoft.com/office/officeart/2005/8/layout/chevron2"/>
    <dgm:cxn modelId="{F93C5795-279D-4274-BB28-A9B1F4E900BE}" srcId="{5EDDF893-652C-487E-A25D-9CB6B3AC5F23}" destId="{3C3B2E20-3C46-48D1-9C42-3AD0CF2503CF}" srcOrd="1" destOrd="0" parTransId="{4374B768-C765-4868-8442-232C71D5350D}" sibTransId="{7391A81D-3DF2-4E78-85CD-11E27EFB7C4F}"/>
    <dgm:cxn modelId="{6ECAC8CB-6E69-4E48-9D41-A397D4F6A42C}" type="presOf" srcId="{1975DB28-EF81-4ECD-A40D-B3D792CD34DB}" destId="{E8AAAD9B-D321-4D25-8053-FF35B97D6202}" srcOrd="0" destOrd="0" presId="urn:microsoft.com/office/officeart/2005/8/layout/chevron2"/>
    <dgm:cxn modelId="{10772695-7B05-4509-819F-A1B2C304BA2B}" srcId="{505ACA44-2CA2-4E9D-9DF9-A932A546B548}" destId="{35642AA1-62F1-4478-8CFA-987E431DB7D0}" srcOrd="0" destOrd="0" parTransId="{E57953DC-8C06-48DF-9017-FEFA41179283}" sibTransId="{4DCF3CB2-C472-4C6D-8182-2B312E929DED}"/>
    <dgm:cxn modelId="{5B3F4153-9E62-491F-BBBC-D6FF931D4ABF}" type="presOf" srcId="{5EDDF893-652C-487E-A25D-9CB6B3AC5F23}" destId="{ABEE37AD-2AFA-42C9-8E50-623DFF2BE6DF}" srcOrd="0" destOrd="0" presId="urn:microsoft.com/office/officeart/2005/8/layout/chevron2"/>
    <dgm:cxn modelId="{07FA46B6-BCD2-4B28-A274-AE996E3A73FB}" type="presOf" srcId="{A8F0A05E-682C-4086-8AF5-66F8D487E04B}" destId="{CF890EAD-BFB5-4E51-B814-6DF5931E95EF}" srcOrd="0" destOrd="3" presId="urn:microsoft.com/office/officeart/2005/8/layout/chevron2"/>
    <dgm:cxn modelId="{02726F27-20C8-4DD1-9023-3A8EC62368FA}" srcId="{5EDDF893-652C-487E-A25D-9CB6B3AC5F23}" destId="{D4E2F2BF-DB05-477A-BD02-6025B832B04D}" srcOrd="0" destOrd="0" parTransId="{4B11C9E7-8836-461C-AEA4-C000FB613BF0}" sibTransId="{78CE29BF-5B6B-4FB5-9D7E-3811440ABE9B}"/>
    <dgm:cxn modelId="{7E1D13C1-4CB6-482D-9921-6CCCA3B67B0C}" type="presParOf" srcId="{B6488058-41F5-434F-8EBC-DF30B4C19155}" destId="{9426D19E-CE0B-44C7-9693-BD8E70668B0E}" srcOrd="0" destOrd="0" presId="urn:microsoft.com/office/officeart/2005/8/layout/chevron2"/>
    <dgm:cxn modelId="{369276F1-3F37-4026-A3A9-616E218145C5}" type="presParOf" srcId="{9426D19E-CE0B-44C7-9693-BD8E70668B0E}" destId="{E8AAAD9B-D321-4D25-8053-FF35B97D6202}" srcOrd="0" destOrd="0" presId="urn:microsoft.com/office/officeart/2005/8/layout/chevron2"/>
    <dgm:cxn modelId="{923CA56D-6538-47EC-84DE-FBC915BCB21E}" type="presParOf" srcId="{9426D19E-CE0B-44C7-9693-BD8E70668B0E}" destId="{681FA43C-30D9-4F31-B827-B347CB63D165}" srcOrd="1" destOrd="0" presId="urn:microsoft.com/office/officeart/2005/8/layout/chevron2"/>
    <dgm:cxn modelId="{0D2858BF-3305-4795-9897-72A155747F5A}" type="presParOf" srcId="{B6488058-41F5-434F-8EBC-DF30B4C19155}" destId="{95ADEACE-774E-452F-8E85-CF8BF1D5D5A7}" srcOrd="1" destOrd="0" presId="urn:microsoft.com/office/officeart/2005/8/layout/chevron2"/>
    <dgm:cxn modelId="{3857E95F-7951-4AB5-A8E5-015A44C2653B}" type="presParOf" srcId="{B6488058-41F5-434F-8EBC-DF30B4C19155}" destId="{7A0BA6E8-7C9A-486A-92D0-1501D8831FCE}" srcOrd="2" destOrd="0" presId="urn:microsoft.com/office/officeart/2005/8/layout/chevron2"/>
    <dgm:cxn modelId="{A8F75607-4E5D-47AD-BBD5-A2097B0B4030}" type="presParOf" srcId="{7A0BA6E8-7C9A-486A-92D0-1501D8831FCE}" destId="{7E6394CF-66A9-4754-93CE-1FE024D6C439}" srcOrd="0" destOrd="0" presId="urn:microsoft.com/office/officeart/2005/8/layout/chevron2"/>
    <dgm:cxn modelId="{169FC294-A080-4999-B72D-BEACE29A533D}" type="presParOf" srcId="{7A0BA6E8-7C9A-486A-92D0-1501D8831FCE}" destId="{CF890EAD-BFB5-4E51-B814-6DF5931E95EF}" srcOrd="1" destOrd="0" presId="urn:microsoft.com/office/officeart/2005/8/layout/chevron2"/>
    <dgm:cxn modelId="{0B8D5956-F625-4549-85E4-92CBDC5343BF}" type="presParOf" srcId="{B6488058-41F5-434F-8EBC-DF30B4C19155}" destId="{30BDB81D-AC84-4C96-A87F-BFDA1BD49E61}" srcOrd="3" destOrd="0" presId="urn:microsoft.com/office/officeart/2005/8/layout/chevron2"/>
    <dgm:cxn modelId="{7EE91839-DC6C-4DB2-B5B8-38E6EB9E2946}" type="presParOf" srcId="{B6488058-41F5-434F-8EBC-DF30B4C19155}" destId="{93D3F553-AA9B-4805-BDB5-E5EE7C785407}" srcOrd="4" destOrd="0" presId="urn:microsoft.com/office/officeart/2005/8/layout/chevron2"/>
    <dgm:cxn modelId="{9437BFED-4465-4D9C-8DC4-D532B185FFE4}" type="presParOf" srcId="{93D3F553-AA9B-4805-BDB5-E5EE7C785407}" destId="{ABEE37AD-2AFA-42C9-8E50-623DFF2BE6DF}" srcOrd="0" destOrd="0" presId="urn:microsoft.com/office/officeart/2005/8/layout/chevron2"/>
    <dgm:cxn modelId="{9F30844B-EC88-4085-AC01-99ABF1538B9C}" type="presParOf" srcId="{93D3F553-AA9B-4805-BDB5-E5EE7C785407}" destId="{49040936-B662-4222-84AB-9C48B7B23F0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A19187-F1A0-47D8-94C0-1AC8B45DC6B3}">
      <dsp:nvSpPr>
        <dsp:cNvPr id="0" name=""/>
        <dsp:cNvSpPr/>
      </dsp:nvSpPr>
      <dsp:spPr>
        <a:xfrm>
          <a:off x="10134970" y="3327499"/>
          <a:ext cx="295972" cy="295967"/>
        </a:xfrm>
        <a:prstGeom prst="ellipse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A4A79C-DC4C-4712-BF6A-B389FA6761DD}">
      <dsp:nvSpPr>
        <dsp:cNvPr id="0" name=""/>
        <dsp:cNvSpPr/>
      </dsp:nvSpPr>
      <dsp:spPr>
        <a:xfrm>
          <a:off x="9592525" y="3327499"/>
          <a:ext cx="295972" cy="295967"/>
        </a:xfrm>
        <a:prstGeom prst="ellipse">
          <a:avLst/>
        </a:prstGeom>
        <a:solidFill>
          <a:schemeClr val="accent2">
            <a:shade val="80000"/>
            <a:hueOff val="-14588"/>
            <a:satOff val="308"/>
            <a:lumOff val="821"/>
            <a:alphaOff val="0"/>
          </a:schemeClr>
        </a:solidFill>
        <a:ln w="12700" cap="flat" cmpd="sng" algn="ctr">
          <a:solidFill>
            <a:schemeClr val="accent2">
              <a:shade val="80000"/>
              <a:hueOff val="-14588"/>
              <a:satOff val="308"/>
              <a:lumOff val="82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529A39-CDB0-4A81-9A2D-BD11E65489ED}">
      <dsp:nvSpPr>
        <dsp:cNvPr id="0" name=""/>
        <dsp:cNvSpPr/>
      </dsp:nvSpPr>
      <dsp:spPr>
        <a:xfrm>
          <a:off x="9050081" y="3327499"/>
          <a:ext cx="295972" cy="295967"/>
        </a:xfrm>
        <a:prstGeom prst="ellipse">
          <a:avLst/>
        </a:prstGeom>
        <a:solidFill>
          <a:schemeClr val="accent2">
            <a:shade val="80000"/>
            <a:hueOff val="-29177"/>
            <a:satOff val="616"/>
            <a:lumOff val="1641"/>
            <a:alphaOff val="0"/>
          </a:schemeClr>
        </a:solidFill>
        <a:ln w="12700" cap="flat" cmpd="sng" algn="ctr">
          <a:solidFill>
            <a:schemeClr val="accent2">
              <a:shade val="80000"/>
              <a:hueOff val="-29177"/>
              <a:satOff val="616"/>
              <a:lumOff val="16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FA5F12-6A34-44F4-8001-759DC54525FA}">
      <dsp:nvSpPr>
        <dsp:cNvPr id="0" name=""/>
        <dsp:cNvSpPr/>
      </dsp:nvSpPr>
      <dsp:spPr>
        <a:xfrm>
          <a:off x="8508667" y="3327499"/>
          <a:ext cx="295972" cy="295967"/>
        </a:xfrm>
        <a:prstGeom prst="ellipse">
          <a:avLst/>
        </a:prstGeom>
        <a:solidFill>
          <a:schemeClr val="accent2">
            <a:shade val="80000"/>
            <a:hueOff val="-43765"/>
            <a:satOff val="924"/>
            <a:lumOff val="2462"/>
            <a:alphaOff val="0"/>
          </a:schemeClr>
        </a:solidFill>
        <a:ln w="12700" cap="flat" cmpd="sng" algn="ctr">
          <a:solidFill>
            <a:schemeClr val="accent2">
              <a:shade val="80000"/>
              <a:hueOff val="-43765"/>
              <a:satOff val="924"/>
              <a:lumOff val="246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CFFE66-213C-4729-BD7B-C17ECD0A87F6}">
      <dsp:nvSpPr>
        <dsp:cNvPr id="0" name=""/>
        <dsp:cNvSpPr/>
      </dsp:nvSpPr>
      <dsp:spPr>
        <a:xfrm>
          <a:off x="7966862" y="3306906"/>
          <a:ext cx="295972" cy="295967"/>
        </a:xfrm>
        <a:prstGeom prst="ellipse">
          <a:avLst/>
        </a:prstGeom>
        <a:solidFill>
          <a:schemeClr val="accent2">
            <a:shade val="80000"/>
            <a:hueOff val="-58353"/>
            <a:satOff val="1232"/>
            <a:lumOff val="3283"/>
            <a:alphaOff val="0"/>
          </a:schemeClr>
        </a:solidFill>
        <a:ln w="12700" cap="flat" cmpd="sng" algn="ctr">
          <a:solidFill>
            <a:schemeClr val="accent2">
              <a:shade val="80000"/>
              <a:hueOff val="-58353"/>
              <a:satOff val="1232"/>
              <a:lumOff val="32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3552FA-2468-4156-AF7E-3DF2768FD979}">
      <dsp:nvSpPr>
        <dsp:cNvPr id="0" name=""/>
        <dsp:cNvSpPr/>
      </dsp:nvSpPr>
      <dsp:spPr>
        <a:xfrm>
          <a:off x="7127806" y="3179515"/>
          <a:ext cx="591945" cy="592422"/>
        </a:xfrm>
        <a:prstGeom prst="ellipse">
          <a:avLst/>
        </a:prstGeom>
        <a:solidFill>
          <a:schemeClr val="accent2">
            <a:shade val="80000"/>
            <a:hueOff val="-72942"/>
            <a:satOff val="1540"/>
            <a:lumOff val="4103"/>
            <a:alphaOff val="0"/>
          </a:schemeClr>
        </a:solidFill>
        <a:ln w="12700" cap="flat" cmpd="sng" algn="ctr">
          <a:solidFill>
            <a:schemeClr val="accent2">
              <a:shade val="80000"/>
              <a:hueOff val="-72942"/>
              <a:satOff val="1540"/>
              <a:lumOff val="410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D16566-3527-42CB-BC46-72C94A9B6192}">
      <dsp:nvSpPr>
        <dsp:cNvPr id="0" name=""/>
        <dsp:cNvSpPr/>
      </dsp:nvSpPr>
      <dsp:spPr>
        <a:xfrm>
          <a:off x="9652338" y="2716092"/>
          <a:ext cx="295972" cy="295967"/>
        </a:xfrm>
        <a:prstGeom prst="ellipse">
          <a:avLst/>
        </a:prstGeom>
        <a:solidFill>
          <a:schemeClr val="accent2">
            <a:shade val="80000"/>
            <a:hueOff val="-87530"/>
            <a:satOff val="1848"/>
            <a:lumOff val="4924"/>
            <a:alphaOff val="0"/>
          </a:schemeClr>
        </a:solidFill>
        <a:ln w="12700" cap="flat" cmpd="sng" algn="ctr">
          <a:solidFill>
            <a:schemeClr val="accent2">
              <a:shade val="80000"/>
              <a:hueOff val="-87530"/>
              <a:satOff val="1848"/>
              <a:lumOff val="49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19EC31-E931-46FD-827F-606C5CD97632}">
      <dsp:nvSpPr>
        <dsp:cNvPr id="0" name=""/>
        <dsp:cNvSpPr/>
      </dsp:nvSpPr>
      <dsp:spPr>
        <a:xfrm>
          <a:off x="9652338" y="3943288"/>
          <a:ext cx="295972" cy="295967"/>
        </a:xfrm>
        <a:prstGeom prst="ellipse">
          <a:avLst/>
        </a:prstGeom>
        <a:solidFill>
          <a:schemeClr val="accent2">
            <a:shade val="80000"/>
            <a:hueOff val="-102118"/>
            <a:satOff val="2156"/>
            <a:lumOff val="5744"/>
            <a:alphaOff val="0"/>
          </a:schemeClr>
        </a:solidFill>
        <a:ln w="12700" cap="flat" cmpd="sng" algn="ctr">
          <a:solidFill>
            <a:schemeClr val="accent2">
              <a:shade val="80000"/>
              <a:hueOff val="-102118"/>
              <a:satOff val="2156"/>
              <a:lumOff val="574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0C91CF-9B19-41DC-B454-BA66A2364D1F}">
      <dsp:nvSpPr>
        <dsp:cNvPr id="0" name=""/>
        <dsp:cNvSpPr/>
      </dsp:nvSpPr>
      <dsp:spPr>
        <a:xfrm>
          <a:off x="9916342" y="2981879"/>
          <a:ext cx="295972" cy="295967"/>
        </a:xfrm>
        <a:prstGeom prst="ellipse">
          <a:avLst/>
        </a:prstGeom>
        <a:solidFill>
          <a:schemeClr val="accent2">
            <a:shade val="80000"/>
            <a:hueOff val="-116707"/>
            <a:satOff val="2464"/>
            <a:lumOff val="6565"/>
            <a:alphaOff val="0"/>
          </a:schemeClr>
        </a:solidFill>
        <a:ln w="12700" cap="flat" cmpd="sng" algn="ctr">
          <a:solidFill>
            <a:schemeClr val="accent2">
              <a:shade val="80000"/>
              <a:hueOff val="-116707"/>
              <a:satOff val="2464"/>
              <a:lumOff val="65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72F69F-95FD-49A9-9504-C55DA3F99BD2}">
      <dsp:nvSpPr>
        <dsp:cNvPr id="0" name=""/>
        <dsp:cNvSpPr/>
      </dsp:nvSpPr>
      <dsp:spPr>
        <a:xfrm>
          <a:off x="9933873" y="3678961"/>
          <a:ext cx="295972" cy="295967"/>
        </a:xfrm>
        <a:prstGeom prst="ellipse">
          <a:avLst/>
        </a:prstGeom>
        <a:solidFill>
          <a:schemeClr val="accent2">
            <a:shade val="80000"/>
            <a:hueOff val="-131295"/>
            <a:satOff val="2773"/>
            <a:lumOff val="7386"/>
            <a:alphaOff val="0"/>
          </a:schemeClr>
        </a:solidFill>
        <a:ln w="12700" cap="flat" cmpd="sng" algn="ctr">
          <a:solidFill>
            <a:schemeClr val="accent2">
              <a:shade val="80000"/>
              <a:hueOff val="-131295"/>
              <a:satOff val="2773"/>
              <a:lumOff val="738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016796-2412-4B45-B78E-ACD574C64295}">
      <dsp:nvSpPr>
        <dsp:cNvPr id="0" name=""/>
        <dsp:cNvSpPr/>
      </dsp:nvSpPr>
      <dsp:spPr>
        <a:xfrm>
          <a:off x="3885514" y="1977146"/>
          <a:ext cx="2996851" cy="2997162"/>
        </a:xfrm>
        <a:prstGeom prst="ellipse">
          <a:avLst/>
        </a:prstGeom>
        <a:solidFill>
          <a:schemeClr val="accent2">
            <a:shade val="80000"/>
            <a:hueOff val="-145883"/>
            <a:satOff val="3081"/>
            <a:lumOff val="8206"/>
            <a:alphaOff val="0"/>
          </a:schemeClr>
        </a:solidFill>
        <a:ln w="12700" cap="flat" cmpd="sng" algn="ctr">
          <a:solidFill>
            <a:schemeClr val="accent2">
              <a:shade val="80000"/>
              <a:hueOff val="-145883"/>
              <a:satOff val="3081"/>
              <a:lumOff val="82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900" kern="1200" dirty="0" smtClean="0"/>
            <a:t>Beleidsplannen </a:t>
          </a:r>
          <a:r>
            <a:rPr lang="nl-BE" sz="1400" kern="1200" dirty="0" smtClean="0"/>
            <a:t> </a:t>
          </a:r>
          <a:br>
            <a:rPr lang="nl-BE" sz="1400" kern="1200" dirty="0" smtClean="0"/>
          </a:br>
          <a:r>
            <a:rPr lang="nl-BE" sz="1400" kern="1200" dirty="0" smtClean="0"/>
            <a:t>Domeinen en</a:t>
          </a:r>
          <a:br>
            <a:rPr lang="nl-BE" sz="1400" kern="1200" dirty="0" smtClean="0"/>
          </a:br>
          <a:r>
            <a:rPr lang="nl-BE" sz="1400" kern="1200" dirty="0" smtClean="0"/>
            <a:t>Departements</a:t>
          </a:r>
          <a:endParaRPr lang="nl-BE" sz="1400" kern="1200" dirty="0"/>
        </a:p>
      </dsp:txBody>
      <dsp:txXfrm>
        <a:off x="4324393" y="2416070"/>
        <a:ext cx="2119093" cy="2119314"/>
      </dsp:txXfrm>
    </dsp:sp>
    <dsp:sp modelId="{771C4A2C-0FD1-4F0E-90DC-5D3DCCDFDF51}">
      <dsp:nvSpPr>
        <dsp:cNvPr id="0" name=""/>
        <dsp:cNvSpPr/>
      </dsp:nvSpPr>
      <dsp:spPr>
        <a:xfrm>
          <a:off x="3661729" y="1721094"/>
          <a:ext cx="591945" cy="592422"/>
        </a:xfrm>
        <a:prstGeom prst="ellipse">
          <a:avLst/>
        </a:prstGeom>
        <a:solidFill>
          <a:schemeClr val="accent2">
            <a:shade val="80000"/>
            <a:hueOff val="-160472"/>
            <a:satOff val="3389"/>
            <a:lumOff val="9027"/>
            <a:alphaOff val="0"/>
          </a:schemeClr>
        </a:solidFill>
        <a:ln w="12700" cap="flat" cmpd="sng" algn="ctr">
          <a:solidFill>
            <a:schemeClr val="accent2">
              <a:shade val="80000"/>
              <a:hueOff val="-160472"/>
              <a:satOff val="3389"/>
              <a:lumOff val="902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E5149B-07EE-45E7-BBA6-286E7A6847E6}">
      <dsp:nvSpPr>
        <dsp:cNvPr id="0" name=""/>
        <dsp:cNvSpPr/>
      </dsp:nvSpPr>
      <dsp:spPr>
        <a:xfrm>
          <a:off x="3282224" y="1408576"/>
          <a:ext cx="295972" cy="295967"/>
        </a:xfrm>
        <a:prstGeom prst="ellipse">
          <a:avLst/>
        </a:prstGeom>
        <a:solidFill>
          <a:schemeClr val="accent2">
            <a:shade val="80000"/>
            <a:hueOff val="-175060"/>
            <a:satOff val="3697"/>
            <a:lumOff val="9848"/>
            <a:alphaOff val="0"/>
          </a:schemeClr>
        </a:solidFill>
        <a:ln w="12700" cap="flat" cmpd="sng" algn="ctr">
          <a:solidFill>
            <a:schemeClr val="accent2">
              <a:shade val="80000"/>
              <a:hueOff val="-175060"/>
              <a:satOff val="3697"/>
              <a:lumOff val="984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6352FC-2152-48E2-92BD-04DB54B3F5A7}">
      <dsp:nvSpPr>
        <dsp:cNvPr id="0" name=""/>
        <dsp:cNvSpPr/>
      </dsp:nvSpPr>
      <dsp:spPr>
        <a:xfrm>
          <a:off x="2650060" y="1408576"/>
          <a:ext cx="295972" cy="295967"/>
        </a:xfrm>
        <a:prstGeom prst="ellipse">
          <a:avLst/>
        </a:prstGeom>
        <a:solidFill>
          <a:schemeClr val="accent2">
            <a:shade val="80000"/>
            <a:hueOff val="-189648"/>
            <a:satOff val="4005"/>
            <a:lumOff val="10668"/>
            <a:alphaOff val="0"/>
          </a:schemeClr>
        </a:solidFill>
        <a:ln w="12700" cap="flat" cmpd="sng" algn="ctr">
          <a:solidFill>
            <a:schemeClr val="accent2">
              <a:shade val="80000"/>
              <a:hueOff val="-189648"/>
              <a:satOff val="4005"/>
              <a:lumOff val="1066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C430AA-189C-46D9-9BFF-BDD2D6D3B386}">
      <dsp:nvSpPr>
        <dsp:cNvPr id="0" name=""/>
        <dsp:cNvSpPr/>
      </dsp:nvSpPr>
      <dsp:spPr>
        <a:xfrm>
          <a:off x="2017896" y="1408576"/>
          <a:ext cx="295972" cy="295967"/>
        </a:xfrm>
        <a:prstGeom prst="ellipse">
          <a:avLst/>
        </a:prstGeom>
        <a:solidFill>
          <a:schemeClr val="accent2">
            <a:shade val="80000"/>
            <a:hueOff val="-204237"/>
            <a:satOff val="4313"/>
            <a:lumOff val="11489"/>
            <a:alphaOff val="0"/>
          </a:schemeClr>
        </a:solidFill>
        <a:ln w="12700" cap="flat" cmpd="sng" algn="ctr">
          <a:solidFill>
            <a:schemeClr val="accent2">
              <a:shade val="80000"/>
              <a:hueOff val="-204237"/>
              <a:satOff val="4313"/>
              <a:lumOff val="1148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04F1C3-0642-469A-9328-0201091B8FC9}">
      <dsp:nvSpPr>
        <dsp:cNvPr id="0" name=""/>
        <dsp:cNvSpPr/>
      </dsp:nvSpPr>
      <dsp:spPr>
        <a:xfrm>
          <a:off x="1385731" y="1408576"/>
          <a:ext cx="295972" cy="295967"/>
        </a:xfrm>
        <a:prstGeom prst="ellipse">
          <a:avLst/>
        </a:prstGeom>
        <a:solidFill>
          <a:schemeClr val="accent2">
            <a:shade val="80000"/>
            <a:hueOff val="-218825"/>
            <a:satOff val="4621"/>
            <a:lumOff val="12310"/>
            <a:alphaOff val="0"/>
          </a:schemeClr>
        </a:solidFill>
        <a:ln w="12700" cap="flat" cmpd="sng" algn="ctr">
          <a:solidFill>
            <a:schemeClr val="accent2">
              <a:shade val="80000"/>
              <a:hueOff val="-218825"/>
              <a:satOff val="4621"/>
              <a:lumOff val="1231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E2619F-72A4-4366-8C7F-BAC6192864C8}">
      <dsp:nvSpPr>
        <dsp:cNvPr id="0" name=""/>
        <dsp:cNvSpPr/>
      </dsp:nvSpPr>
      <dsp:spPr>
        <a:xfrm>
          <a:off x="752535" y="1408576"/>
          <a:ext cx="295972" cy="295967"/>
        </a:xfrm>
        <a:prstGeom prst="ellipse">
          <a:avLst/>
        </a:prstGeom>
        <a:solidFill>
          <a:schemeClr val="accent2">
            <a:shade val="80000"/>
            <a:hueOff val="-233413"/>
            <a:satOff val="4929"/>
            <a:lumOff val="13130"/>
            <a:alphaOff val="0"/>
          </a:schemeClr>
        </a:solidFill>
        <a:ln w="12700" cap="flat" cmpd="sng" algn="ctr">
          <a:solidFill>
            <a:schemeClr val="accent2">
              <a:shade val="80000"/>
              <a:hueOff val="-233413"/>
              <a:satOff val="4929"/>
              <a:lumOff val="1313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B77695-0BEE-4415-BFDD-600420CD7814}">
      <dsp:nvSpPr>
        <dsp:cNvPr id="0" name=""/>
        <dsp:cNvSpPr/>
      </dsp:nvSpPr>
      <dsp:spPr>
        <a:xfrm>
          <a:off x="120371" y="1408576"/>
          <a:ext cx="295972" cy="295967"/>
        </a:xfrm>
        <a:prstGeom prst="ellipse">
          <a:avLst/>
        </a:prstGeom>
        <a:solidFill>
          <a:schemeClr val="accent2">
            <a:shade val="80000"/>
            <a:hueOff val="-248002"/>
            <a:satOff val="5237"/>
            <a:lumOff val="13951"/>
            <a:alphaOff val="0"/>
          </a:schemeClr>
        </a:solidFill>
        <a:ln w="12700" cap="flat" cmpd="sng" algn="ctr">
          <a:solidFill>
            <a:schemeClr val="accent2">
              <a:shade val="80000"/>
              <a:hueOff val="-248002"/>
              <a:satOff val="5237"/>
              <a:lumOff val="1395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A75F0D-705B-4327-B1C5-A7D3B47A5672}">
      <dsp:nvSpPr>
        <dsp:cNvPr id="0" name=""/>
        <dsp:cNvSpPr/>
      </dsp:nvSpPr>
      <dsp:spPr>
        <a:xfrm>
          <a:off x="118308" y="644803"/>
          <a:ext cx="3469170" cy="761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2700" kern="1200" dirty="0" smtClean="0"/>
            <a:t>Missie</a:t>
          </a:r>
          <a:endParaRPr lang="nl-BE" sz="2700" kern="1200" dirty="0"/>
        </a:p>
      </dsp:txBody>
      <dsp:txXfrm>
        <a:off x="118308" y="644803"/>
        <a:ext cx="3469170" cy="761338"/>
      </dsp:txXfrm>
    </dsp:sp>
    <dsp:sp modelId="{D232FDBF-E23E-48A1-A2C4-4091488BEDD4}">
      <dsp:nvSpPr>
        <dsp:cNvPr id="0" name=""/>
        <dsp:cNvSpPr/>
      </dsp:nvSpPr>
      <dsp:spPr>
        <a:xfrm>
          <a:off x="3047096" y="3179515"/>
          <a:ext cx="591945" cy="592422"/>
        </a:xfrm>
        <a:prstGeom prst="ellipse">
          <a:avLst/>
        </a:prstGeom>
        <a:solidFill>
          <a:schemeClr val="accent2">
            <a:shade val="80000"/>
            <a:hueOff val="-291767"/>
            <a:satOff val="6161"/>
            <a:lumOff val="16413"/>
            <a:alphaOff val="0"/>
          </a:schemeClr>
        </a:solidFill>
        <a:ln w="12700" cap="flat" cmpd="sng" algn="ctr">
          <a:solidFill>
            <a:schemeClr val="accent2">
              <a:shade val="80000"/>
              <a:hueOff val="-291767"/>
              <a:satOff val="6161"/>
              <a:lumOff val="1641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F8953D-BDFF-4E0E-AD91-A6679FEB50D4}">
      <dsp:nvSpPr>
        <dsp:cNvPr id="0" name=""/>
        <dsp:cNvSpPr/>
      </dsp:nvSpPr>
      <dsp:spPr>
        <a:xfrm>
          <a:off x="2461339" y="3327499"/>
          <a:ext cx="295972" cy="295967"/>
        </a:xfrm>
        <a:prstGeom prst="ellipse">
          <a:avLst/>
        </a:prstGeom>
        <a:solidFill>
          <a:schemeClr val="accent2">
            <a:shade val="80000"/>
            <a:hueOff val="-306355"/>
            <a:satOff val="6469"/>
            <a:lumOff val="17233"/>
            <a:alphaOff val="0"/>
          </a:schemeClr>
        </a:solidFill>
        <a:ln w="12700" cap="flat" cmpd="sng" algn="ctr">
          <a:solidFill>
            <a:schemeClr val="accent2">
              <a:shade val="80000"/>
              <a:hueOff val="-306355"/>
              <a:satOff val="6469"/>
              <a:lumOff val="1723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61C8CD-3F6D-459C-8C29-25A751BEB7EC}">
      <dsp:nvSpPr>
        <dsp:cNvPr id="0" name=""/>
        <dsp:cNvSpPr/>
      </dsp:nvSpPr>
      <dsp:spPr>
        <a:xfrm>
          <a:off x="1876612" y="3327499"/>
          <a:ext cx="295972" cy="295967"/>
        </a:xfrm>
        <a:prstGeom prst="ellipse">
          <a:avLst/>
        </a:prstGeom>
        <a:solidFill>
          <a:schemeClr val="accent2">
            <a:shade val="80000"/>
            <a:hueOff val="-320943"/>
            <a:satOff val="6777"/>
            <a:lumOff val="18054"/>
            <a:alphaOff val="0"/>
          </a:schemeClr>
        </a:solidFill>
        <a:ln w="12700" cap="flat" cmpd="sng" algn="ctr">
          <a:solidFill>
            <a:schemeClr val="accent2">
              <a:shade val="80000"/>
              <a:hueOff val="-320943"/>
              <a:satOff val="6777"/>
              <a:lumOff val="1805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2106CF-4172-457B-93AE-998DC4BF4AE1}">
      <dsp:nvSpPr>
        <dsp:cNvPr id="0" name=""/>
        <dsp:cNvSpPr/>
      </dsp:nvSpPr>
      <dsp:spPr>
        <a:xfrm>
          <a:off x="1290855" y="3327499"/>
          <a:ext cx="295972" cy="295967"/>
        </a:xfrm>
        <a:prstGeom prst="ellipse">
          <a:avLst/>
        </a:prstGeom>
        <a:solidFill>
          <a:schemeClr val="accent2">
            <a:shade val="80000"/>
            <a:hueOff val="-335532"/>
            <a:satOff val="7085"/>
            <a:lumOff val="18875"/>
            <a:alphaOff val="0"/>
          </a:schemeClr>
        </a:solidFill>
        <a:ln w="12700" cap="flat" cmpd="sng" algn="ctr">
          <a:solidFill>
            <a:schemeClr val="accent2">
              <a:shade val="80000"/>
              <a:hueOff val="-335532"/>
              <a:satOff val="7085"/>
              <a:lumOff val="1887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E692CA-2E97-4ACD-9259-B0ED3F5633F7}">
      <dsp:nvSpPr>
        <dsp:cNvPr id="0" name=""/>
        <dsp:cNvSpPr/>
      </dsp:nvSpPr>
      <dsp:spPr>
        <a:xfrm>
          <a:off x="706129" y="3327499"/>
          <a:ext cx="295972" cy="295967"/>
        </a:xfrm>
        <a:prstGeom prst="ellipse">
          <a:avLst/>
        </a:prstGeom>
        <a:solidFill>
          <a:schemeClr val="accent2">
            <a:shade val="80000"/>
            <a:hueOff val="-350120"/>
            <a:satOff val="7393"/>
            <a:lumOff val="19695"/>
            <a:alphaOff val="0"/>
          </a:schemeClr>
        </a:solidFill>
        <a:ln w="12700" cap="flat" cmpd="sng" algn="ctr">
          <a:solidFill>
            <a:schemeClr val="accent2">
              <a:shade val="80000"/>
              <a:hueOff val="-350120"/>
              <a:satOff val="7393"/>
              <a:lumOff val="1969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2A779F-00BD-48D2-A67E-66A523F7CCE8}">
      <dsp:nvSpPr>
        <dsp:cNvPr id="0" name=""/>
        <dsp:cNvSpPr/>
      </dsp:nvSpPr>
      <dsp:spPr>
        <a:xfrm>
          <a:off x="120371" y="3327499"/>
          <a:ext cx="295972" cy="295967"/>
        </a:xfrm>
        <a:prstGeom prst="ellipse">
          <a:avLst/>
        </a:prstGeom>
        <a:solidFill>
          <a:schemeClr val="accent2">
            <a:shade val="80000"/>
            <a:hueOff val="-364708"/>
            <a:satOff val="7702"/>
            <a:lumOff val="20516"/>
            <a:alphaOff val="0"/>
          </a:schemeClr>
        </a:solidFill>
        <a:ln w="12700" cap="flat" cmpd="sng" algn="ctr">
          <a:solidFill>
            <a:schemeClr val="accent2">
              <a:shade val="80000"/>
              <a:hueOff val="-364708"/>
              <a:satOff val="7702"/>
              <a:lumOff val="2051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FD66F3-B2E0-4EA9-990C-37BBEE56AD82}">
      <dsp:nvSpPr>
        <dsp:cNvPr id="0" name=""/>
        <dsp:cNvSpPr/>
      </dsp:nvSpPr>
      <dsp:spPr>
        <a:xfrm>
          <a:off x="3975" y="2570055"/>
          <a:ext cx="2852201" cy="761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2700" kern="1200" dirty="0" smtClean="0"/>
            <a:t>Visie: Kernwoorden</a:t>
          </a:r>
          <a:endParaRPr lang="nl-BE" sz="2700" kern="1200" dirty="0"/>
        </a:p>
      </dsp:txBody>
      <dsp:txXfrm>
        <a:off x="3975" y="2570055"/>
        <a:ext cx="2852201" cy="761338"/>
      </dsp:txXfrm>
    </dsp:sp>
    <dsp:sp modelId="{3DECCE34-9D0C-4F5B-B553-35FE70D6DBB3}">
      <dsp:nvSpPr>
        <dsp:cNvPr id="0" name=""/>
        <dsp:cNvSpPr/>
      </dsp:nvSpPr>
      <dsp:spPr>
        <a:xfrm>
          <a:off x="3661729" y="4613597"/>
          <a:ext cx="591945" cy="592422"/>
        </a:xfrm>
        <a:prstGeom prst="ellipse">
          <a:avLst/>
        </a:prstGeom>
        <a:solidFill>
          <a:schemeClr val="accent2">
            <a:shade val="80000"/>
            <a:hueOff val="-393885"/>
            <a:satOff val="8318"/>
            <a:lumOff val="22157"/>
            <a:alphaOff val="0"/>
          </a:schemeClr>
        </a:solidFill>
        <a:ln w="12700" cap="flat" cmpd="sng" algn="ctr">
          <a:solidFill>
            <a:schemeClr val="accent2">
              <a:shade val="80000"/>
              <a:hueOff val="-393885"/>
              <a:satOff val="8318"/>
              <a:lumOff val="2215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EB0F72-11C3-4CE0-8E14-49C15AA84D68}">
      <dsp:nvSpPr>
        <dsp:cNvPr id="0" name=""/>
        <dsp:cNvSpPr/>
      </dsp:nvSpPr>
      <dsp:spPr>
        <a:xfrm>
          <a:off x="3282224" y="5216729"/>
          <a:ext cx="295972" cy="295967"/>
        </a:xfrm>
        <a:prstGeom prst="ellipse">
          <a:avLst/>
        </a:prstGeom>
        <a:solidFill>
          <a:schemeClr val="accent2">
            <a:shade val="80000"/>
            <a:hueOff val="-408473"/>
            <a:satOff val="8626"/>
            <a:lumOff val="22978"/>
            <a:alphaOff val="0"/>
          </a:schemeClr>
        </a:solidFill>
        <a:ln w="12700" cap="flat" cmpd="sng" algn="ctr">
          <a:solidFill>
            <a:schemeClr val="accent2">
              <a:shade val="80000"/>
              <a:hueOff val="-408473"/>
              <a:satOff val="8626"/>
              <a:lumOff val="2297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485ED1-EAA6-4D7E-9139-0C8F1821D7F2}">
      <dsp:nvSpPr>
        <dsp:cNvPr id="0" name=""/>
        <dsp:cNvSpPr/>
      </dsp:nvSpPr>
      <dsp:spPr>
        <a:xfrm>
          <a:off x="2650060" y="5216729"/>
          <a:ext cx="295972" cy="295967"/>
        </a:xfrm>
        <a:prstGeom prst="ellipse">
          <a:avLst/>
        </a:prstGeom>
        <a:solidFill>
          <a:schemeClr val="accent2">
            <a:shade val="80000"/>
            <a:hueOff val="-423062"/>
            <a:satOff val="8934"/>
            <a:lumOff val="23798"/>
            <a:alphaOff val="0"/>
          </a:schemeClr>
        </a:solidFill>
        <a:ln w="12700" cap="flat" cmpd="sng" algn="ctr">
          <a:solidFill>
            <a:schemeClr val="accent2">
              <a:shade val="80000"/>
              <a:hueOff val="-423062"/>
              <a:satOff val="8934"/>
              <a:lumOff val="2379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D51212-13C7-4482-9CD8-C0443993B30C}">
      <dsp:nvSpPr>
        <dsp:cNvPr id="0" name=""/>
        <dsp:cNvSpPr/>
      </dsp:nvSpPr>
      <dsp:spPr>
        <a:xfrm>
          <a:off x="2017896" y="5216729"/>
          <a:ext cx="295972" cy="295967"/>
        </a:xfrm>
        <a:prstGeom prst="ellipse">
          <a:avLst/>
        </a:prstGeom>
        <a:solidFill>
          <a:schemeClr val="accent2">
            <a:shade val="80000"/>
            <a:hueOff val="-437650"/>
            <a:satOff val="9242"/>
            <a:lumOff val="24619"/>
            <a:alphaOff val="0"/>
          </a:schemeClr>
        </a:solidFill>
        <a:ln w="12700" cap="flat" cmpd="sng" algn="ctr">
          <a:solidFill>
            <a:schemeClr val="accent2">
              <a:shade val="80000"/>
              <a:hueOff val="-437650"/>
              <a:satOff val="9242"/>
              <a:lumOff val="2461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B2E859-A2B9-448D-B656-CAF139996297}">
      <dsp:nvSpPr>
        <dsp:cNvPr id="0" name=""/>
        <dsp:cNvSpPr/>
      </dsp:nvSpPr>
      <dsp:spPr>
        <a:xfrm>
          <a:off x="1385731" y="5216729"/>
          <a:ext cx="295972" cy="295967"/>
        </a:xfrm>
        <a:prstGeom prst="ellipse">
          <a:avLst/>
        </a:prstGeom>
        <a:solidFill>
          <a:schemeClr val="accent2">
            <a:shade val="80000"/>
            <a:hueOff val="-452238"/>
            <a:satOff val="9550"/>
            <a:lumOff val="25440"/>
            <a:alphaOff val="0"/>
          </a:schemeClr>
        </a:solidFill>
        <a:ln w="12700" cap="flat" cmpd="sng" algn="ctr">
          <a:solidFill>
            <a:schemeClr val="accent2">
              <a:shade val="80000"/>
              <a:hueOff val="-452238"/>
              <a:satOff val="9550"/>
              <a:lumOff val="2544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2E836A-B937-44A0-8606-8944D743737E}">
      <dsp:nvSpPr>
        <dsp:cNvPr id="0" name=""/>
        <dsp:cNvSpPr/>
      </dsp:nvSpPr>
      <dsp:spPr>
        <a:xfrm>
          <a:off x="752535" y="5216729"/>
          <a:ext cx="295972" cy="295967"/>
        </a:xfrm>
        <a:prstGeom prst="ellipse">
          <a:avLst/>
        </a:prstGeom>
        <a:solidFill>
          <a:schemeClr val="accent2">
            <a:shade val="80000"/>
            <a:hueOff val="-466827"/>
            <a:satOff val="9858"/>
            <a:lumOff val="26260"/>
            <a:alphaOff val="0"/>
          </a:schemeClr>
        </a:solidFill>
        <a:ln w="12700" cap="flat" cmpd="sng" algn="ctr">
          <a:solidFill>
            <a:schemeClr val="accent2">
              <a:shade val="80000"/>
              <a:hueOff val="-466827"/>
              <a:satOff val="9858"/>
              <a:lumOff val="2626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840A02-FAE1-40B3-BCB5-22C4B81BA6C3}">
      <dsp:nvSpPr>
        <dsp:cNvPr id="0" name=""/>
        <dsp:cNvSpPr/>
      </dsp:nvSpPr>
      <dsp:spPr>
        <a:xfrm>
          <a:off x="120371" y="5216729"/>
          <a:ext cx="295972" cy="295967"/>
        </a:xfrm>
        <a:prstGeom prst="ellipse">
          <a:avLst/>
        </a:prstGeom>
        <a:solidFill>
          <a:schemeClr val="accent2">
            <a:shade val="80000"/>
            <a:hueOff val="-481415"/>
            <a:satOff val="10166"/>
            <a:lumOff val="27081"/>
            <a:alphaOff val="0"/>
          </a:schemeClr>
        </a:solidFill>
        <a:ln w="12700" cap="flat" cmpd="sng" algn="ctr">
          <a:solidFill>
            <a:schemeClr val="accent2">
              <a:shade val="80000"/>
              <a:hueOff val="-481415"/>
              <a:satOff val="10166"/>
              <a:lumOff val="2708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776BC3-7FD2-4B29-9748-09402CE989E1}">
      <dsp:nvSpPr>
        <dsp:cNvPr id="0" name=""/>
        <dsp:cNvSpPr/>
      </dsp:nvSpPr>
      <dsp:spPr>
        <a:xfrm>
          <a:off x="118308" y="4452470"/>
          <a:ext cx="3469170" cy="761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2700" kern="1200" dirty="0" smtClean="0"/>
            <a:t>Strategie: Prioriteiten</a:t>
          </a:r>
          <a:endParaRPr lang="nl-BE" sz="2700" kern="1200" dirty="0"/>
        </a:p>
      </dsp:txBody>
      <dsp:txXfrm>
        <a:off x="118308" y="4452470"/>
        <a:ext cx="3469170" cy="7613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554B73-FBAB-D348-ACF2-AD5BF0D0EA1E}">
      <dsp:nvSpPr>
        <dsp:cNvPr id="0" name=""/>
        <dsp:cNvSpPr/>
      </dsp:nvSpPr>
      <dsp:spPr>
        <a:xfrm>
          <a:off x="654" y="116616"/>
          <a:ext cx="5173405" cy="414655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NL" sz="3200" kern="1200" dirty="0" smtClean="0">
              <a:solidFill>
                <a:srgbClr val="002757"/>
              </a:solidFill>
            </a:rPr>
            <a:t>Diensten Algemeen Beleid</a:t>
          </a:r>
          <a:br>
            <a:rPr lang="nl-NL" sz="3200" kern="1200" dirty="0" smtClean="0">
              <a:solidFill>
                <a:srgbClr val="002757"/>
              </a:solidFill>
            </a:rPr>
          </a:br>
          <a:endParaRPr lang="nl-NL" sz="3200" kern="1200" dirty="0">
            <a:solidFill>
              <a:srgbClr val="002757"/>
            </a:solidFill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2400" kern="1200" dirty="0" smtClean="0"/>
            <a:t>Dienst Strategie</a:t>
          </a:r>
          <a:endParaRPr lang="nl-NL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2400" kern="1200" dirty="0" smtClean="0"/>
            <a:t>Dienst Onderwijsbeleid</a:t>
          </a:r>
          <a:endParaRPr lang="nl-NL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2400" kern="1200" dirty="0" smtClean="0"/>
            <a:t>Dienst Studentenbeleid</a:t>
          </a:r>
          <a:endParaRPr lang="nl-NL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2400" kern="1200" dirty="0" smtClean="0"/>
            <a:t>Dienst </a:t>
          </a:r>
          <a:r>
            <a:rPr lang="nl-NL" sz="2000" kern="1200" dirty="0" smtClean="0"/>
            <a:t>Onderzoek en Dienstverlening</a:t>
          </a:r>
          <a:endParaRPr lang="nl-NL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2000" kern="1200" dirty="0" smtClean="0"/>
            <a:t>Dienst Marketing en Communicatie</a:t>
          </a:r>
          <a:endParaRPr lang="nl-NL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2000" kern="1200" dirty="0" smtClean="0"/>
            <a:t>Dienst HR</a:t>
          </a:r>
          <a:endParaRPr lang="nl-NL" sz="2000" kern="1200" dirty="0"/>
        </a:p>
      </dsp:txBody>
      <dsp:txXfrm>
        <a:off x="654" y="116616"/>
        <a:ext cx="5173405" cy="4146558"/>
      </dsp:txXfrm>
    </dsp:sp>
    <dsp:sp modelId="{05C947DB-A0AF-774F-9CFF-82C087AA8C68}">
      <dsp:nvSpPr>
        <dsp:cNvPr id="0" name=""/>
        <dsp:cNvSpPr/>
      </dsp:nvSpPr>
      <dsp:spPr>
        <a:xfrm>
          <a:off x="5369370" y="132626"/>
          <a:ext cx="5738543" cy="414349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NL" sz="3200" kern="1200" dirty="0" smtClean="0">
              <a:solidFill>
                <a:srgbClr val="002757"/>
              </a:solidFill>
            </a:rPr>
            <a:t>Diensten Algemeen Beheer</a:t>
          </a:r>
          <a:r>
            <a:rPr lang="nl-NL" sz="3200" kern="1200" dirty="0" smtClean="0"/>
            <a:t/>
          </a:r>
          <a:br>
            <a:rPr lang="nl-NL" sz="3200" kern="1200" dirty="0" smtClean="0"/>
          </a:br>
          <a:endParaRPr lang="nl-NL" sz="32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2400" kern="1200" dirty="0" smtClean="0"/>
            <a:t>Dienst ICT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2400" kern="1200" dirty="0" smtClean="0"/>
            <a:t>Dienst Budget en Controle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2400" kern="1200" dirty="0" smtClean="0"/>
            <a:t>Dienst Financiën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2400" kern="1200" dirty="0" smtClean="0"/>
            <a:t>Dienst Personeelszaken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2400" kern="1200" dirty="0" smtClean="0"/>
            <a:t>Dienst Logistiek, Aankopen en VGM</a:t>
          </a:r>
        </a:p>
      </dsp:txBody>
      <dsp:txXfrm>
        <a:off x="5369370" y="132626"/>
        <a:ext cx="5738543" cy="414349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AAAD9B-D321-4D25-8053-FF35B97D6202}">
      <dsp:nvSpPr>
        <dsp:cNvPr id="0" name=""/>
        <dsp:cNvSpPr/>
      </dsp:nvSpPr>
      <dsp:spPr>
        <a:xfrm rot="5400000">
          <a:off x="-278182" y="278886"/>
          <a:ext cx="1854547" cy="129818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400" kern="1200" dirty="0" smtClean="0"/>
            <a:t>Analysefase</a:t>
          </a:r>
          <a:endParaRPr lang="nl-BE" sz="1400" kern="1200" dirty="0"/>
        </a:p>
      </dsp:txBody>
      <dsp:txXfrm rot="-5400000">
        <a:off x="1" y="649796"/>
        <a:ext cx="1298183" cy="556364"/>
      </dsp:txXfrm>
    </dsp:sp>
    <dsp:sp modelId="{681FA43C-30D9-4F31-B827-B347CB63D165}">
      <dsp:nvSpPr>
        <dsp:cNvPr id="0" name=""/>
        <dsp:cNvSpPr/>
      </dsp:nvSpPr>
      <dsp:spPr>
        <a:xfrm rot="5400000">
          <a:off x="4874395" y="-3575508"/>
          <a:ext cx="1205455" cy="83578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BE" sz="1500" kern="1200" dirty="0" smtClean="0"/>
            <a:t>Een stapje terug zetten,  perspectief krijgen</a:t>
          </a:r>
          <a:endParaRPr lang="nl-BE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BE" sz="1500" kern="1200" dirty="0" smtClean="0"/>
            <a:t>Reflectie : kwantitatief en ook kwalitatief</a:t>
          </a:r>
          <a:endParaRPr lang="nl-BE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BE" sz="1500" kern="1200" dirty="0" smtClean="0"/>
            <a:t>Naar binnen gericht maar ook ! naar buiten gericht</a:t>
          </a:r>
          <a:endParaRPr lang="nl-BE" sz="1500" kern="1200" dirty="0"/>
        </a:p>
      </dsp:txBody>
      <dsp:txXfrm rot="-5400000">
        <a:off x="1298183" y="59549"/>
        <a:ext cx="8299035" cy="1087765"/>
      </dsp:txXfrm>
    </dsp:sp>
    <dsp:sp modelId="{7E6394CF-66A9-4754-93CE-1FE024D6C439}">
      <dsp:nvSpPr>
        <dsp:cNvPr id="0" name=""/>
        <dsp:cNvSpPr/>
      </dsp:nvSpPr>
      <dsp:spPr>
        <a:xfrm rot="5400000">
          <a:off x="-278182" y="1941708"/>
          <a:ext cx="1854547" cy="129818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400" kern="1200" dirty="0" smtClean="0"/>
            <a:t>Beleidsbepaling</a:t>
          </a:r>
          <a:endParaRPr lang="nl-BE" sz="1400" kern="1200" dirty="0"/>
        </a:p>
      </dsp:txBody>
      <dsp:txXfrm rot="-5400000">
        <a:off x="1" y="2312618"/>
        <a:ext cx="1298183" cy="556364"/>
      </dsp:txXfrm>
    </dsp:sp>
    <dsp:sp modelId="{CF890EAD-BFB5-4E51-B814-6DF5931E95EF}">
      <dsp:nvSpPr>
        <dsp:cNvPr id="0" name=""/>
        <dsp:cNvSpPr/>
      </dsp:nvSpPr>
      <dsp:spPr>
        <a:xfrm rot="5400000">
          <a:off x="4874395" y="-1912686"/>
          <a:ext cx="1205455" cy="83578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BE" sz="1500" kern="1200" dirty="0" smtClean="0"/>
            <a:t>Gericht op realiseren fusie</a:t>
          </a:r>
          <a:endParaRPr lang="nl-BE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BE" sz="1500" kern="1200" dirty="0" smtClean="0"/>
            <a:t>Gericht op inhoud geven aan strategische prioriteiten en gemeenschappelijke uitdagingen</a:t>
          </a:r>
          <a:endParaRPr lang="nl-BE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BE" sz="1500" kern="1200" dirty="0" smtClean="0"/>
            <a:t>Intervisie tussen studiegebieden</a:t>
          </a:r>
          <a:endParaRPr lang="nl-BE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BE" sz="1500" kern="1200" dirty="0" smtClean="0"/>
            <a:t>Intervisie tussen opleidingen en diensten</a:t>
          </a:r>
          <a:endParaRPr lang="nl-BE" sz="1500" kern="1200" dirty="0"/>
        </a:p>
      </dsp:txBody>
      <dsp:txXfrm rot="-5400000">
        <a:off x="1298183" y="1722371"/>
        <a:ext cx="8299035" cy="1087765"/>
      </dsp:txXfrm>
    </dsp:sp>
    <dsp:sp modelId="{ABEE37AD-2AFA-42C9-8E50-623DFF2BE6DF}">
      <dsp:nvSpPr>
        <dsp:cNvPr id="0" name=""/>
        <dsp:cNvSpPr/>
      </dsp:nvSpPr>
      <dsp:spPr>
        <a:xfrm rot="5400000">
          <a:off x="-278182" y="3604530"/>
          <a:ext cx="1854547" cy="129818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400" kern="1200" dirty="0" smtClean="0"/>
            <a:t>Afrondingsfase</a:t>
          </a:r>
          <a:endParaRPr lang="nl-BE" sz="1400" kern="1200" dirty="0"/>
        </a:p>
      </dsp:txBody>
      <dsp:txXfrm rot="-5400000">
        <a:off x="1" y="3975440"/>
        <a:ext cx="1298183" cy="556364"/>
      </dsp:txXfrm>
    </dsp:sp>
    <dsp:sp modelId="{49040936-B662-4222-84AB-9C48B7B23F01}">
      <dsp:nvSpPr>
        <dsp:cNvPr id="0" name=""/>
        <dsp:cNvSpPr/>
      </dsp:nvSpPr>
      <dsp:spPr>
        <a:xfrm rot="5400000">
          <a:off x="4874395" y="-249864"/>
          <a:ext cx="1205455" cy="83578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BE" sz="1500" kern="1200" dirty="0" smtClean="0"/>
            <a:t>Afstemmen beleid op beheer</a:t>
          </a:r>
          <a:endParaRPr lang="nl-BE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BE" sz="1500" kern="1200" dirty="0" smtClean="0"/>
            <a:t>Consequenties naar organisatiestructuur en inrichting</a:t>
          </a:r>
          <a:endParaRPr lang="nl-BE" sz="1500" kern="1200" dirty="0"/>
        </a:p>
      </dsp:txBody>
      <dsp:txXfrm rot="-5400000">
        <a:off x="1298183" y="3385193"/>
        <a:ext cx="8299035" cy="10877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ConvergingText">
  <dgm:title val="Samenkomende tekst"/>
  <dgm:desc val="Gebruik dit om meerdere stappen weer te geven of delen die worden samengevoegd tot een geheel. Beperkt tot één vorm op niveau  1 met tekst en maximaal vijf vormen op niveau 2."/>
  <dgm:catLst>
    <dgm:cat type="process" pri="6500"/>
    <dgm:cat type="officeonline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clrData>
  <dgm:layoutNode name="Name0">
    <dgm:varLst>
      <dgm:chMax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vertAlign" val="mid"/>
          <dgm:param type="nodeVertAlign" val="mid"/>
          <dgm:param type="horzAlign" val="ctr"/>
        </dgm:alg>
      </dgm:if>
      <dgm:else name="Name3">
        <dgm:alg type="lin">
          <dgm:param type="linDir" val="fromR"/>
          <dgm:param type="vertAlign" val="mid"/>
          <dgm:param type="nodeVertAlign" val="mid"/>
          <dgm:param type="horzAlign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 val="65"/>
      <dgm:constr type="primFontSz" for="des" forName="Child1" op="equ" val="65"/>
      <dgm:constr type="primFontSz" for="des" forName="Child2" refType="primFontSz" refFor="des" refForName="Child1" op="equ"/>
      <dgm:constr type="primFontSz" for="des" forName="Child3" refType="primFontSz" refFor="des" refForName="Child1" op="equ"/>
      <dgm:constr type="primFontSz" for="des" forName="Child4" refType="primFontSz" refFor="des" refForName="Child1" op="equ"/>
      <dgm:constr type="primFontSz" for="des" forName="Child5" refType="primFontSz" refFor="des" refForName="Child1" op="equ"/>
      <dgm:constr type="primFontSz" for="des" forName="Child1" refType="primFontSz" refFor="des" refForName="Parent" op="lte"/>
      <dgm:constr type="primFontSz" for="des" forName="Child2" refType="primFontSz" refFor="des" refForName="Parent" op="lte"/>
      <dgm:constr type="primFontSz" for="des" forName="Child3" refType="primFontSz" refFor="des" refForName="Parent" op="lte"/>
      <dgm:constr type="primFontSz" for="des" forName="Child4" refType="primFontSz" refFor="des" refForName="Parent" op="lte"/>
      <dgm:constr type="primFontSz" for="des" forName="Child5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05"/>
      <dgm:constr type="w" for="ch" forName="sibTrans" refType="w" refFor="ch" refForName="composite" op="equ" fact="0.05"/>
      <dgm:constr type="h" for="ch" forName="sibTrans" refType="w" refFor="ch" refForName="sibTrans" op="equ"/>
    </dgm:constrLst>
    <dgm:forEach name="nodesForEach" axis="ch" ptType="node">
      <dgm:layoutNode name="composite">
        <dgm:choose name="Name4">
          <dgm:if name="Name5" func="var" arg="dir" op="equ" val="norm">
            <dgm:choose name="Name6">
              <dgm:if name="Name7" axis="ch" ptType="node" func="cnt" op="equ" val="0">
                <dgm:alg type="composite">
                  <dgm:param type="ar" val="2.1059"/>
                </dgm:alg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l" for="ch" forName="ParentAccent1" refType="w" fact="0.9531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l" for="ch" forName="ParentAccent2" refType="w" fact="0.8734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l" for="ch" forName="ParentAccent3" refType="w" fact="0.7937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l" for="ch" forName="ParentAccent4" refType="w" fact="0.714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l" for="ch" forName="ParentAccent5" refType="w" fact="0.6343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l" for="ch" forName="ParentAccent6" refType="w" fact="0.5076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l" for="ch" forName="ParentAccent7" refType="w" fact="0.8766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l" for="ch" forName="ParentAccent8" refType="w" fact="0.8766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l" for="ch" forName="ParentAccent9" refType="w" fact="0.918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l" for="ch" forName="ParentAccent10" refType="w" fact="0.9213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8" axis="ch" ptType="node" func="cnt" op="equ" val="1">
                <dgm:alg type="composite">
                  <dgm:param type="ar" val="3.4411"/>
                </dgm:alg>
                <dgm:constrLst>
                  <dgm:constr type="l" for="ch" forName="Child1Accent1" refType="w" fact="0.284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l" for="ch" forName="Child1Accent2" refType="w" fact="0.2272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l" for="ch" forName="Child1Accent3" refType="w" fact="0.170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l" for="ch" forName="Child1Accent4" refType="w" fact="0.1137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l" for="ch" forName="Child1Accent5" refType="w" fact="0.057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l" for="ch" forName="Child1Accent6" refType="w" fact="0.0002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ParentAccent1" refType="w" fact="0.9713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l" for="ch" forName="ParentAccent2" refType="w" fact="0.9187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l" for="ch" forName="ParentAccent3" refType="w" fact="0.8661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l" for="ch" forName="ParentAccent4" refType="w" fact="0.8136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l" for="ch" forName="ParentAccent5" refType="w" fact="0.761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l" for="ch" forName="ParentAccent6" refType="w" fact="0.6797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l" for="ch" forName="ParentAccent7" refType="w" fact="0.924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l" for="ch" forName="ParentAccent8" refType="w" fact="0.924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l" for="ch" forName="ParentAccent9" refType="w" fact="0.9501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l" for="ch" forName="ParentAccent10" refType="w" fact="0.9518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l" for="ch" forName="Child1" refType="w" fact="0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l" for="ch" forName="Parent" refType="w" fact="0.3653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9" axis="ch" ptType="node" func="cnt" op="equ" val="2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1" refType="w" fact="0.3436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3068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245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842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l" for="ch" forName="Child2Accent5" refType="w" fact="0.1229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l" for="ch" forName="Child2Accent6" refType="w" fact="0.061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.0002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2" refType="w" fact="0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0" axis="ch" ptType="node" func="cnt" op="equ" val="3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2Accent1" refType="w" fact="0.284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2272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170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137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2Accent5" refType="w" fact="0.057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6" refType="w" fact="0.0002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l" for="ch" forName="Child3Accent1" refType="w" fact="0.3436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l" for="ch" forName="Child3Accent2" refType="w" fact="0.3068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l" for="ch" forName="Child3Accent3" refType="w" fact="0.245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l" for="ch" forName="Child3Accent4" refType="w" fact="0.1842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l" for="ch" forName="Child3Accent5" refType="w" fact="0.1229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l" for="ch" forName="Child3Accent6" refType="w" fact="0.061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l" for="ch" forName="Child3Accent7" refType="w" fact="0.0002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3" refType="w" fact="0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l" for="ch" forName="Child2" refType="w" fact="0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1" axis="ch" ptType="node" func="cnt" op="equ" val="4">
                <dgm:alg type="composite">
                  <dgm:param type="ar" val="1.8304"/>
                </dgm:alg>
                <dgm:constrLst>
                  <dgm:constr type="l" for="ch" forName="Parent" refType="w" fact="0.3771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l" for="ch" forName="Child1Accent1" refType="w" fact="0.3904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l" for="ch" forName="Child1Accent3" refType="w" fact="0.3001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l" for="ch" forName="Child1Accent4" refType="w" fact="0.2418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l" for="ch" forName="Child1Accent5" refType="w" fact="0.183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l" for="ch" forName="Child1Accent6" refType="w" fact="0.1252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l" for="ch" forName="Child3Accent1" refType="w" fact="0.3158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l" for="ch" forName="Child3Accent2" refType="w" fact="0.2689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l" for="ch" forName="Child3Accent4" refType="w" fact="0.1614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l" for="ch" forName="Child3Accent5" refType="w" fact="0.1077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l" for="ch" forName="Child1Accent7" refType="w" fact="0.0668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l" for="ch" forName="Child3Accent6" refType="w" fact="0.0539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l" for="ch" forName="Child1Accent8" refType="w" fact="0.008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3Accent7" refType="w" fact="0.0002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l" for="ch" forName="Child4Accent1" refType="w" fact="0.3904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l" for="ch" forName="Child4Accent3" refType="w" fact="0.2998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l" for="ch" forName="Child4Accent4" refType="w" fact="0.241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l" for="ch" forName="Child4Accent5" refType="w" fact="0.1833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l" for="ch" forName="Child4Accent6" refType="w" fact="0.1251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l" for="ch" forName="Child4Accent7" refType="w" fact="0.0668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l" for="ch" forName="Child4Accent8" refType="w" fact="0.0086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l" for="ch" forName="Child2Accent1" refType="w" fact="0.3158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l" for="ch" forName="Child4Accent2" refType="w" fact="0.358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l" for="ch" forName="Child1Accent2" refType="w" fact="0.358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l" for="ch" forName="Child3Accent3" refType="w" fact="0.2151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l" for="ch" forName="Child2Accent2" refType="w" fact="0.2689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l" for="ch" forName="Child2Accent4" refType="w" fact="0.1614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l" for="ch" forName="Child2Accent5" refType="w" fact="0.1077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l" for="ch" forName="Child2Accent6" refType="w" fact="0.0539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l" for="ch" forName="Child2Accent7" refType="w" fact="0.0002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l" for="ch" forName="Child2Accent3" refType="w" fact="0.2151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l" for="ch" forName="ParentAccent1" refType="w" fact="0.9717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l" for="ch" forName="ParentAccent2" refType="w" fact="0.9199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l" for="ch" forName="ParentAccent3" refType="w" fact="0.8682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l" for="ch" forName="ParentAccent4" refType="w" fact="0.8164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l" for="ch" forName="ParentAccent5" refType="w" fact="0.7646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l" for="ch" forName="ParentAccent6" refType="w" fact="0.6846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l" for="ch" forName="ParentAccent7" refType="w" fact="0.9256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l" for="ch" forName="ParentAccent8" refType="w" fact="0.9256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l" for="ch" forName="ParentAccent9" refType="w" fact="0.9509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l" for="ch" forName="ParentAccent10" refType="w" fact="0.952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l" for="ch" forName="Child4" refType="w" fact="0.0081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l" for="ch" forName="Child3" refType="w" fact="0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l" for="ch" forName="Child2" refType="w" fact="0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l" for="ch" forName="Child1" refType="w" fact="0.0081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12">
                <dgm:alg type="composite">
                  <dgm:param type="ar" val="1.3278"/>
                </dgm:alg>
                <dgm:constrLst>
                  <dgm:constr type="l" for="ch" forName="Child2Accent1" refType="w" fact="0.3436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l" for="ch" forName="Child2Accent2" refType="w" fact="0.3068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l" for="ch" forName="Child2Accent3" refType="w" fact="0.245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l" for="ch" forName="Child2Accent4" refType="w" fact="0.1842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l" for="ch" forName="Child2Accent5" refType="w" fact="0.1229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l" for="ch" forName="Child3Accent1" refType="w" fact="0.284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l" for="ch" forName="Child3Accent2" refType="w" fact="0.2272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l" for="ch" forName="Child3Accent3" refType="w" fact="0.170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l" for="ch" forName="Child3Accent4" refType="w" fact="0.1137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l" for="ch" forName="Child2Accent6" refType="w" fact="0.061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l" for="ch" forName="Child3Accent5" refType="w" fact="0.057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l" for="ch" forName="Child2Accent7" refType="w" fact="0.0002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l" for="ch" forName="Child3Accent6" refType="w" fact="0.0002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l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l" for="ch" forName="Child4Accent1" refType="w" fact="0.3436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l" for="ch" forName="Child4Accent2" refType="w" fact="0.3068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l" for="ch" forName="Child4Accent3" refType="w" fact="0.245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l" for="ch" forName="Child4Accent4" refType="w" fact="0.1842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l" for="ch" forName="Child4Accent5" refType="w" fact="0.1229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l" for="ch" forName="Child4Accent6" refType="w" fact="0.061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l" for="ch" forName="Child4Accent7" refType="w" fact="0.0002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l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l" for="ch" forName="ParentAccent1" refType="w" fact="0.9713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l" for="ch" forName="ParentAccent2" refType="w" fact="0.9187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l" for="ch" forName="ParentAccent3" refType="w" fact="0.8661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l" for="ch" forName="ParentAccent4" refType="w" fact="0.8136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l" for="ch" forName="ParentAccent5" refType="w" fact="0.761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l" for="ch" forName="ParentAccent6" refType="w" fact="0.6797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l" for="ch" forName="ParentAccent7" refType="w" fact="0.924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l" for="ch" forName="ParentAccent8" refType="w" fact="0.924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l" for="ch" forName="ParentAccent9" refType="w" fact="0.9501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l" for="ch" forName="ParentAccent10" refType="w" fact="0.9518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l" for="ch" forName="Child1Accent1" refType="w" fact="0.4819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l" for="ch" forName="Child1Accent4" refType="w" fact="0.3653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l" for="ch" forName="Child1Accent5" refType="w" fact="0.304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l" for="ch" forName="Child1Accent6" refType="w" fact="0.2426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l" for="ch" forName="Child1Accent7" refType="w" fact="0.1813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l" for="ch" forName="Child1Accent8" refType="w" fact="0.12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l" for="ch" forName="Child1Accent9" refType="w" fact="0.0587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l" for="ch" forName="Child5Accent1" refType="w" fact="0.4819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l" for="ch" forName="Child5Accent4" refType="w" fact="0.3653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l" for="ch" forName="Child5Accent5" refType="w" fact="0.304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l" for="ch" forName="Child5Accent6" refType="w" fact="0.2426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l" for="ch" forName="Child5Accent7" refType="w" fact="0.1813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l" for="ch" forName="Child5Accent8" refType="w" fact="0.12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l" for="ch" forName="Child5Accent9" refType="w" fact="0.0587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l" for="ch" forName="Child5Accent2" refType="w" fact="0.453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l" for="ch" forName="Child5Accent3" refType="w" fact="0.4118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l" for="ch" forName="Child1Accent2" refType="w" fact="0.4458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l" for="ch" forName="Child1Accent3" refType="w" fact="0.4054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l" for="ch" forName="Child5" refType="w" fact="0.0581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l" for="ch" forName="Child4" refType="w" fact="0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l" for="ch" forName="Child3" refType="w" fact="0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l" for="ch" forName="Child2" refType="w" fact="0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l" for="ch" forName="Child1" refType="w" fact="0.0581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l" for="ch" forName="Parent" refType="w" fact="0.3653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if>
          <dgm:else name="Name13">
            <dgm:choose name="Name14">
              <dgm:if name="Name15" axis="ch" ptType="node" func="cnt" op="equ" val="0">
                <dgm:alg type="composite">
                  <dgm:param type="ar" val="2.1059"/>
                </dgm:alg>
                <dgm:constrLst>
                  <dgm:constr type="r" for="ch" forName="Parent" refType="w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r" for="ch" forName="ParentAccent1" refType="w" fact="0.0469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r" for="ch" forName="ParentAccent2" refType="w" fact="0.1266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r" for="ch" forName="ParentAccent3" refType="w" fact="0.2063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r" for="ch" forName="ParentAccent4" refType="w" fact="0.286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r" for="ch" forName="ParentAccent5" refType="w" fact="0.3657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r" for="ch" forName="ParentAccent6" refType="w" fact="0.4924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r" for="ch" forName="ParentAccent7" refType="w" fact="0.1234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r" for="ch" forName="ParentAccent8" refType="w" fact="0.1234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r" for="ch" forName="ParentAccent9" refType="w" fact="0.081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r" for="ch" forName="ParentAccent10" refType="w" fact="0.0787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16" axis="ch" ptType="node" func="cnt" op="equ" val="1">
                <dgm:alg type="composite">
                  <dgm:param type="ar" val="3.4411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r" for="ch" forName="Child1Accent1" refType="w" fact="0.716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r" for="ch" forName="Child1Accent2" refType="w" fact="0.7728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r" for="ch" forName="Child1Accent3" refType="w" fact="0.829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r" for="ch" forName="Child1Accent4" refType="w" fact="0.8863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r" for="ch" forName="Child1Accent5" refType="w" fact="0.943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r" for="ch" forName="Child1Accent6" refType="w" fact="0.9998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ParentAccent1" refType="w" fact="0.0287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r" for="ch" forName="ParentAccent2" refType="w" fact="0.0813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r" for="ch" forName="ParentAccent3" refType="w" fact="0.1339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r" for="ch" forName="ParentAccent4" refType="w" fact="0.1864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r" for="ch" forName="ParentAccent5" refType="w" fact="0.239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r" for="ch" forName="ParentAccent6" refType="w" fact="0.3203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r" for="ch" forName="ParentAccent7" refType="w" fact="0.075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r" for="ch" forName="ParentAccent8" refType="w" fact="0.075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r" for="ch" forName="ParentAccent9" refType="w" fact="0.0499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r" for="ch" forName="ParentAccent10" refType="w" fact="0.0482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r" for="ch" forName="Child1" refType="w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r" for="ch" forName="Parent" refType="w" fact="0.6347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17" axis="ch" ptType="node" func="cnt" op="equ" val="2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2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6564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6932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754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158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8771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38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.9998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2" refType="w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8" axis="ch" ptType="node" func="cnt" op="equ" val="3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r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716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7728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829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863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943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998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r" for="ch" forName="Child3Accent1" refType="w" fact="0.6564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r" for="ch" forName="Child3Accent2" refType="w" fact="0.6932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r" for="ch" forName="Child3Accent3" refType="w" fact="0.754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r" for="ch" forName="Child3Accent4" refType="w" fact="0.8158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r" for="ch" forName="Child3Accent5" refType="w" fact="0.8771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r" for="ch" forName="Child3Accent6" refType="w" fact="0.938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r" for="ch" forName="Child3Accent7" refType="w" fact="0.9998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3" refType="w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r" for="ch" forName="Child2" refType="w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9" axis="ch" ptType="node" func="cnt" op="equ" val="4">
                <dgm:alg type="composite">
                  <dgm:param type="ar" val="1.8304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r" for="ch" forName="Parent" refType="w" fact="0.6229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r" for="ch" forName="Child1Accent1" refType="w" fact="0.6096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r" for="ch" forName="Child1Accent3" refType="w" fact="0.6999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r" for="ch" forName="Child1Accent4" refType="w" fact="0.7582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r" for="ch" forName="Child1Accent5" refType="w" fact="0.816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r" for="ch" forName="Child1Accent6" refType="w" fact="0.8748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r" for="ch" forName="Child3Accent1" refType="w" fact="0.6842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r" for="ch" forName="Child3Accent2" refType="w" fact="0.7311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r" for="ch" forName="Child3Accent4" refType="w" fact="0.8386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r" for="ch" forName="Child3Accent5" refType="w" fact="0.8923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r" for="ch" forName="Child1Accent7" refType="w" fact="0.9332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r" for="ch" forName="Child3Accent6" refType="w" fact="0.9461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r" for="ch" forName="Child1Accent8" refType="w" fact="0.991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3Accent7" refType="w" fact="0.9998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r" for="ch" forName="Child4Accent1" refType="w" fact="0.6096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r" for="ch" forName="Child4Accent3" refType="w" fact="0.7002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r" for="ch" forName="Child4Accent4" refType="w" fact="0.758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r" for="ch" forName="Child4Accent5" refType="w" fact="0.8167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r" for="ch" forName="Child4Accent6" refType="w" fact="0.8749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r" for="ch" forName="Child4Accent7" refType="w" fact="0.9332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r" for="ch" forName="Child4Accent8" refType="w" fact="0.9914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r" for="ch" forName="Child2Accent1" refType="w" fact="0.6842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r" for="ch" forName="Child4Accent2" refType="w" fact="0.642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r" for="ch" forName="Child1Accent2" refType="w" fact="0.641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r" for="ch" forName="Child3Accent3" refType="w" fact="0.7849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r" for="ch" forName="Child2Accent2" refType="w" fact="0.7311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r" for="ch" forName="Child2Accent4" refType="w" fact="0.8386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r" for="ch" forName="Child2Accent5" refType="w" fact="0.8923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r" for="ch" forName="Child2Accent6" refType="w" fact="0.9461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r" for="ch" forName="Child2Accent7" refType="w" fact="0.9998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r" for="ch" forName="Child2Accent3" refType="w" fact="0.7849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r" for="ch" forName="ParentAccent1" refType="w" fact="0.0283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r" for="ch" forName="ParentAccent2" refType="w" fact="0.0801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r" for="ch" forName="ParentAccent3" refType="w" fact="0.1318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r" for="ch" forName="ParentAccent4" refType="w" fact="0.1836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r" for="ch" forName="ParentAccent5" refType="w" fact="0.2354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r" for="ch" forName="ParentAccent6" refType="w" fact="0.3154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r" for="ch" forName="ParentAccent7" refType="w" fact="0.0744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r" for="ch" forName="ParentAccent8" refType="w" fact="0.0744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r" for="ch" forName="ParentAccent9" refType="w" fact="0.0491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r" for="ch" forName="ParentAccent10" refType="w" fact="0.047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r" for="ch" forName="Child4" refType="w" fact="0.9919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r" for="ch" forName="Child3" refType="w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r" for="ch" forName="Child2" refType="w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r" for="ch" forName="Child1" refType="w" fact="0.9919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20">
                <dgm:alg type="composite">
                  <dgm:param type="ar" val="1.3278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5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primFontSz" for="des" forName="Child5" refType="primFontSz" refFor="des" refForName="Child1" op="equ"/>
                  <dgm:constr type="r" for="ch" forName="Child2Accent1" refType="w" fact="0.6564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r" for="ch" forName="Child2Accent2" refType="w" fact="0.6932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r" for="ch" forName="Child2Accent3" refType="w" fact="0.754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r" for="ch" forName="Child2Accent4" refType="w" fact="0.8158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r" for="ch" forName="Child2Accent5" refType="w" fact="0.8771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r" for="ch" forName="Child2Accent6" refType="w" fact="0.938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r" for="ch" forName="Child2Accent7" refType="w" fact="0.9998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r" for="ch" forName="Child3Accent1" refType="w" fact="0.716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r" for="ch" forName="Child3Accent2" refType="w" fact="0.7728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r" for="ch" forName="Child3Accent3" refType="w" fact="0.829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r" for="ch" forName="Child3Accent4" refType="w" fact="0.8863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r" for="ch" forName="Child3Accent5" refType="w" fact="0.943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r" for="ch" forName="Child3Accent6" refType="w" fact="0.9998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r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r" for="ch" forName="Child4Accent1" refType="w" fact="0.6564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r" for="ch" forName="Child4Accent2" refType="w" fact="0.6932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r" for="ch" forName="Child4Accent3" refType="w" fact="0.754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r" for="ch" forName="Child4Accent4" refType="w" fact="0.8158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r" for="ch" forName="Child4Accent5" refType="w" fact="0.8771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r" for="ch" forName="Child4Accent6" refType="w" fact="0.938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r" for="ch" forName="Child4Accent7" refType="w" fact="0.9998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r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r" for="ch" forName="ParentAccent1" refType="w" fact="0.0287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r" for="ch" forName="ParentAccent2" refType="w" fact="0.0813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r" for="ch" forName="ParentAccent3" refType="w" fact="0.1339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r" for="ch" forName="ParentAccent4" refType="w" fact="0.1864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r" for="ch" forName="ParentAccent5" refType="w" fact="0.239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r" for="ch" forName="ParentAccent6" refType="w" fact="0.3203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r" for="ch" forName="ParentAccent7" refType="w" fact="0.075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r" for="ch" forName="ParentAccent8" refType="w" fact="0.075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r" for="ch" forName="ParentAccent9" refType="w" fact="0.0499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r" for="ch" forName="ParentAccent10" refType="w" fact="0.0482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r" for="ch" forName="Child1Accent1" refType="w" fact="0.5181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r" for="ch" forName="Child1Accent2" refType="w" fact="0.5542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r" for="ch" forName="Child1Accent3" refType="w" fact="0.5946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r" for="ch" forName="Child1Accent4" refType="w" fact="0.6347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r" for="ch" forName="Child1Accent5" refType="w" fact="0.696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r" for="ch" forName="Child1Accent6" refType="w" fact="0.7574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r" for="ch" forName="Child1Accent7" refType="w" fact="0.8187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r" for="ch" forName="Child1Accent8" refType="w" fact="0.88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r" for="ch" forName="Child1Accent9" refType="w" fact="0.9413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r" for="ch" forName="Child5Accent1" refType="w" fact="0.5181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r" for="ch" forName="Child5Accent2" refType="w" fact="0.547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r" for="ch" forName="Child5Accent3" refType="w" fact="0.5882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r" for="ch" forName="Child5Accent4" refType="w" fact="0.6347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r" for="ch" forName="Child5Accent5" refType="w" fact="0.696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r" for="ch" forName="Child5Accent6" refType="w" fact="0.7574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r" for="ch" forName="Child5Accent7" refType="w" fact="0.8187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r" for="ch" forName="Child5Accent8" refType="w" fact="0.88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r" for="ch" forName="Child5Accent9" refType="w" fact="0.9423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r" for="ch" forName="Child5" refType="w" fact="0.9419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r" for="ch" forName="Child4" refType="w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r" for="ch" forName="Child3" refType="w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r" for="ch" forName="Child2" refType="w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r" for="ch" forName="Child1" refType="w" fact="0.9419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r" for="ch" forName="Parent" refType="w" fact="0.6347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else>
        </dgm:choose>
        <dgm:layoutNode name="ParentAccen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" styleLbl="alignNode1">
          <dgm:varLst>
            <dgm:chMax val="5"/>
            <dgm:chPref val="3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 ptType="node"/>
          <dgm:constrLst>
            <dgm:constr type="lMarg" refType="primFontSz" fact="0.1"/>
            <dgm:constr type="rMarg" refType="primFontSz" fact="0.1"/>
            <dgm:constr type="tMarg" refType="primFontSz" fact="0.1"/>
            <dgm:constr type="bMarg" refType="primFontSz" fact="0.1"/>
          </dgm:constrLst>
          <dgm:ruleLst>
            <dgm:rule type="primFontSz" val="5" fact="NaN" max="NaN"/>
          </dgm:ruleLst>
        </dgm:layoutNode>
        <dgm:forEach name="Name21" axis="ch" ptType="node" cnt="1">
          <dgm:layoutNode name="Child1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2" axis="ch" ptType="node" st="2" cnt="1">
          <dgm:layoutNode name="Child2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3" axis="ch" ptType="node" st="3" cnt="1">
          <dgm:layoutNode name="Child3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4" axis="ch" ptType="node" st="4" cnt="1">
          <dgm:layoutNode name="Child4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5" axis="ch" ptType="node" st="5" cnt="1">
          <dgm:layoutNode name="Child5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7A5DA4-0517-469B-A20E-54B75BF32207}" type="datetimeFigureOut">
              <a:rPr lang="nl-BE" smtClean="0"/>
              <a:t>18/11/2017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7E7ADA-B818-4A8D-827F-3A2F12FF408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05948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7ADA-B818-4A8D-827F-3A2F12FF408B}" type="slidenum">
              <a:rPr lang="nl-BE" smtClean="0"/>
              <a:t>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965244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F59A6-C5A8-493C-820D-FE5D77D59518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2503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F59A6-C5A8-493C-820D-FE5D77D59518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501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slide">
    <p:bg>
      <p:bgPr>
        <a:solidFill>
          <a:srgbClr val="E000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1029318" y="4170507"/>
            <a:ext cx="9117366" cy="1594556"/>
          </a:xfrm>
          <a:ln w="76200" cmpd="sng">
            <a:solidFill>
              <a:srgbClr val="002757"/>
            </a:solidFill>
          </a:ln>
        </p:spPr>
        <p:txBody>
          <a:bodyPr lIns="180000" tIns="180000" rIns="180000" bIns="180000" anchor="ctr">
            <a:noAutofit/>
          </a:bodyPr>
          <a:lstStyle>
            <a:lvl1pPr algn="l">
              <a:defRPr sz="4400" b="1">
                <a:solidFill>
                  <a:srgbClr val="FFFFFF"/>
                </a:solidFill>
              </a:defRPr>
            </a:lvl1pPr>
          </a:lstStyle>
          <a:p>
            <a:r>
              <a:rPr lang="nl-NL" dirty="0" smtClean="0"/>
              <a:t>KLIK OM DE STIJL TE BEWERKEN</a:t>
            </a:r>
            <a:endParaRPr lang="nl-BE" dirty="0"/>
          </a:p>
        </p:txBody>
      </p:sp>
      <p:pic>
        <p:nvPicPr>
          <p:cNvPr id="4" name="Afbeelding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814" y="1915202"/>
            <a:ext cx="4767749" cy="1650162"/>
          </a:xfrm>
          <a:prstGeom prst="rect">
            <a:avLst/>
          </a:prstGeom>
        </p:spPr>
      </p:pic>
      <p:sp>
        <p:nvSpPr>
          <p:cNvPr id="3" name="Tijdelijke aanduiding voor voettekst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6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B5C7E-59B6-4800-9675-3AB369C6B86A}" type="datetime1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505450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Optie 1 - Beeld 1">
    <p:bg>
      <p:bgPr>
        <a:blipFill dpi="0" rotWithShape="1">
          <a:blip r:embed="rId2">
            <a:alphaModFix amt="6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816056" y="4818952"/>
            <a:ext cx="9117366" cy="1594556"/>
          </a:xfrm>
          <a:ln w="76200" cmpd="sng">
            <a:solidFill>
              <a:schemeClr val="bg1"/>
            </a:solidFill>
          </a:ln>
        </p:spPr>
        <p:txBody>
          <a:bodyPr lIns="180000" tIns="180000" rIns="180000" bIns="180000" anchor="ctr">
            <a:noAutofit/>
          </a:bodyPr>
          <a:lstStyle>
            <a:lvl1pPr algn="l">
              <a:defRPr sz="4400" b="1">
                <a:solidFill>
                  <a:srgbClr val="002757"/>
                </a:solidFill>
              </a:defRPr>
            </a:lvl1pPr>
          </a:lstStyle>
          <a:p>
            <a:r>
              <a:rPr lang="nl-NL" dirty="0" smtClean="0"/>
              <a:t>KLIK OM DE STIJL TE BEWERKEN</a:t>
            </a:r>
            <a:endParaRPr lang="nl-BE" dirty="0"/>
          </a:p>
        </p:txBody>
      </p:sp>
      <p:pic>
        <p:nvPicPr>
          <p:cNvPr id="5" name="Afbeelding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896" r="18829"/>
          <a:stretch/>
        </p:blipFill>
        <p:spPr>
          <a:xfrm>
            <a:off x="8548816" y="-19050"/>
            <a:ext cx="3652709" cy="3604650"/>
          </a:xfrm>
          <a:prstGeom prst="rect">
            <a:avLst/>
          </a:prstGeom>
        </p:spPr>
      </p:pic>
      <p:sp>
        <p:nvSpPr>
          <p:cNvPr id="3" name="Tijdelijke aanduiding voor voettekst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6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9F344C-55B1-4338-9065-5F93A2FE92E2}" type="datetime1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522534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Titeldia Optie 1 - Beeld 2">
    <p:bg>
      <p:bgPr>
        <a:blipFill dpi="0" rotWithShape="1">
          <a:blip r:embed="rId2">
            <a:alphaModFix amt="60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816056" y="4818952"/>
            <a:ext cx="9117366" cy="1594556"/>
          </a:xfrm>
          <a:ln w="76200" cmpd="sng">
            <a:solidFill>
              <a:schemeClr val="bg1"/>
            </a:solidFill>
          </a:ln>
        </p:spPr>
        <p:txBody>
          <a:bodyPr lIns="180000" tIns="180000" rIns="180000" bIns="180000" anchor="ctr">
            <a:noAutofit/>
          </a:bodyPr>
          <a:lstStyle>
            <a:lvl1pPr algn="l">
              <a:defRPr sz="4400" b="1">
                <a:solidFill>
                  <a:srgbClr val="002757"/>
                </a:solidFill>
              </a:defRPr>
            </a:lvl1pPr>
          </a:lstStyle>
          <a:p>
            <a:r>
              <a:rPr lang="nl-NL" dirty="0" smtClean="0"/>
              <a:t>KLIK OM DE STIJL TE BEWERKEN</a:t>
            </a:r>
            <a:endParaRPr lang="nl-BE" dirty="0"/>
          </a:p>
        </p:txBody>
      </p:sp>
      <p:pic>
        <p:nvPicPr>
          <p:cNvPr id="5" name="Afbeelding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896" r="18829"/>
          <a:stretch/>
        </p:blipFill>
        <p:spPr>
          <a:xfrm>
            <a:off x="8548816" y="-19050"/>
            <a:ext cx="3652709" cy="3604650"/>
          </a:xfrm>
          <a:prstGeom prst="rect">
            <a:avLst/>
          </a:prstGeom>
        </p:spPr>
      </p:pic>
      <p:sp>
        <p:nvSpPr>
          <p:cNvPr id="3" name="Tijdelijke aanduiding voor voettekst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6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8C04B-E551-402B-8105-55DC4CE8647F}" type="datetime1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02937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Optie 2 - Rood">
    <p:bg>
      <p:bgPr>
        <a:solidFill>
          <a:srgbClr val="E000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1"/>
          <p:cNvSpPr>
            <a:spLocks noGrp="1" noChangeAspect="1"/>
          </p:cNvSpPr>
          <p:nvPr>
            <p:ph type="ctrTitle"/>
          </p:nvPr>
        </p:nvSpPr>
        <p:spPr>
          <a:xfrm>
            <a:off x="7118133" y="2717065"/>
            <a:ext cx="4741332" cy="2129220"/>
          </a:xfrm>
        </p:spPr>
        <p:txBody>
          <a:bodyPr anchor="t">
            <a:noAutofit/>
          </a:bodyPr>
          <a:lstStyle>
            <a:lvl1pPr algn="r">
              <a:defRPr sz="4800">
                <a:solidFill>
                  <a:srgbClr val="002757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nl-BE" dirty="0"/>
          </a:p>
        </p:txBody>
      </p:sp>
      <p:sp>
        <p:nvSpPr>
          <p:cNvPr id="7" name="Ondertitel 2"/>
          <p:cNvSpPr>
            <a:spLocks noGrp="1" noChangeAspect="1"/>
          </p:cNvSpPr>
          <p:nvPr>
            <p:ph type="subTitle" idx="1"/>
          </p:nvPr>
        </p:nvSpPr>
        <p:spPr>
          <a:xfrm>
            <a:off x="7118133" y="4846283"/>
            <a:ext cx="4741332" cy="1637784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nl-BE" dirty="0"/>
          </a:p>
        </p:txBody>
      </p:sp>
      <p:pic>
        <p:nvPicPr>
          <p:cNvPr id="8" name="Afbeelding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1650" y="589985"/>
            <a:ext cx="3387815" cy="1172554"/>
          </a:xfrm>
          <a:prstGeom prst="rect">
            <a:avLst/>
          </a:prstGeom>
        </p:spPr>
      </p:pic>
      <p:pic>
        <p:nvPicPr>
          <p:cNvPr id="2" name="Afbeelding 1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9" t="19480"/>
          <a:stretch/>
        </p:blipFill>
        <p:spPr>
          <a:xfrm>
            <a:off x="-28575" y="-38101"/>
            <a:ext cx="7146708" cy="6522167"/>
          </a:xfrm>
          <a:prstGeom prst="rect">
            <a:avLst/>
          </a:prstGeom>
        </p:spPr>
      </p:pic>
      <p:sp>
        <p:nvSpPr>
          <p:cNvPr id="3" name="Tijdelijke aanduiding voor voettekst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9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A6E36F-ADF3-4A0C-B171-FE6C60BDA2E0}" type="datetime1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570525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 Optie 2 - Wi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886" t="19832" b="20078"/>
          <a:stretch/>
        </p:blipFill>
        <p:spPr>
          <a:xfrm>
            <a:off x="-19050" y="-9525"/>
            <a:ext cx="7137182" cy="4867275"/>
          </a:xfrm>
          <a:prstGeom prst="rect">
            <a:avLst/>
          </a:prstGeom>
        </p:spPr>
      </p:pic>
      <p:sp>
        <p:nvSpPr>
          <p:cNvPr id="5" name="Rectangle 3"/>
          <p:cNvSpPr/>
          <p:nvPr userDrawn="1"/>
        </p:nvSpPr>
        <p:spPr>
          <a:xfrm>
            <a:off x="0" y="4846284"/>
            <a:ext cx="12192000" cy="1646238"/>
          </a:xfrm>
          <a:prstGeom prst="rect">
            <a:avLst/>
          </a:prstGeom>
          <a:solidFill>
            <a:srgbClr val="E000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/>
          <p:cNvSpPr>
            <a:spLocks noGrp="1" noChangeAspect="1"/>
          </p:cNvSpPr>
          <p:nvPr>
            <p:ph type="ctrTitle"/>
          </p:nvPr>
        </p:nvSpPr>
        <p:spPr>
          <a:xfrm>
            <a:off x="7118133" y="2717065"/>
            <a:ext cx="4741332" cy="2129220"/>
          </a:xfrm>
        </p:spPr>
        <p:txBody>
          <a:bodyPr anchor="t">
            <a:noAutofit/>
          </a:bodyPr>
          <a:lstStyle>
            <a:lvl1pPr algn="l">
              <a:defRPr sz="4800">
                <a:solidFill>
                  <a:srgbClr val="002757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 noChangeAspect="1"/>
          </p:cNvSpPr>
          <p:nvPr>
            <p:ph type="subTitle" idx="1"/>
          </p:nvPr>
        </p:nvSpPr>
        <p:spPr>
          <a:xfrm>
            <a:off x="7118133" y="4846283"/>
            <a:ext cx="4741332" cy="1637784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nl-BE" dirty="0"/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75" y="5183507"/>
            <a:ext cx="2760704" cy="955505"/>
          </a:xfrm>
          <a:prstGeom prst="rect">
            <a:avLst/>
          </a:prstGeom>
        </p:spPr>
      </p:pic>
      <p:sp>
        <p:nvSpPr>
          <p:cNvPr id="6" name="Tijdelijke aanduiding voor voettekst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9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C4F379-10BC-44FB-A9E8-AEA66779D80A}" type="datetime1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095065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sisslide met titel - Op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76778" y="365125"/>
            <a:ext cx="9948332" cy="1281113"/>
          </a:xfrm>
        </p:spPr>
        <p:txBody>
          <a:bodyPr>
            <a:noAutofit/>
          </a:bodyPr>
          <a:lstStyle/>
          <a:p>
            <a:r>
              <a:rPr lang="nl-NL" smtClean="0"/>
              <a:t>Klik om de stijl te bewerken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>
          <a:xfrm>
            <a:off x="1876777" y="1825624"/>
            <a:ext cx="9948333" cy="4750153"/>
          </a:xfrm>
        </p:spPr>
        <p:txBody>
          <a:bodyPr>
            <a:noAutofit/>
          </a:bodyPr>
          <a:lstStyle>
            <a:lvl1pPr marL="352425" indent="-352425">
              <a:buClr>
                <a:srgbClr val="E00049"/>
              </a:buClr>
              <a:buFont typeface="Arial" panose="020B0604020202020204" pitchFamily="34" charset="0"/>
              <a:buChar char="•"/>
              <a:defRPr>
                <a:solidFill>
                  <a:srgbClr val="002757"/>
                </a:solidFill>
              </a:defRPr>
            </a:lvl1pPr>
            <a:lvl2pPr marL="800100" indent="-342900">
              <a:buClr>
                <a:srgbClr val="002757"/>
              </a:buClr>
              <a:buFont typeface="Wingdings" charset="2"/>
              <a:buChar char="§"/>
              <a:defRPr>
                <a:solidFill>
                  <a:srgbClr val="002757"/>
                </a:solidFill>
              </a:defRPr>
            </a:lvl2pPr>
            <a:lvl3pPr>
              <a:defRPr>
                <a:solidFill>
                  <a:srgbClr val="002757"/>
                </a:solidFill>
              </a:defRPr>
            </a:lvl3pPr>
            <a:lvl4pPr>
              <a:defRPr>
                <a:solidFill>
                  <a:srgbClr val="002757"/>
                </a:solidFill>
              </a:defRPr>
            </a:lvl4pPr>
            <a:lvl5pPr>
              <a:defRPr>
                <a:solidFill>
                  <a:srgbClr val="002757"/>
                </a:solidFill>
              </a:defRPr>
            </a:lvl5pPr>
          </a:lstStyle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BE" dirty="0"/>
          </a:p>
        </p:txBody>
      </p:sp>
      <p:pic>
        <p:nvPicPr>
          <p:cNvPr id="9" name="Afbeelding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636" t="25895"/>
          <a:stretch/>
        </p:blipFill>
        <p:spPr>
          <a:xfrm>
            <a:off x="-19050" y="-19050"/>
            <a:ext cx="1895827" cy="1665288"/>
          </a:xfrm>
          <a:prstGeom prst="rect">
            <a:avLst/>
          </a:prstGeom>
        </p:spPr>
      </p:pic>
      <p:sp>
        <p:nvSpPr>
          <p:cNvPr id="4" name="Tijdelijke aanduiding voor voettekst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7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A4A7FC-61E7-44DE-B56B-016A38854006}" type="datetime1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50394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sisslide met titel - Opti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12192000" cy="1646238"/>
          </a:xfrm>
          <a:prstGeom prst="rect">
            <a:avLst/>
          </a:prstGeom>
          <a:solidFill>
            <a:srgbClr val="E000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76778" y="365125"/>
            <a:ext cx="9948332" cy="1281113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>
          <a:xfrm>
            <a:off x="1876777" y="1825625"/>
            <a:ext cx="9948333" cy="4242154"/>
          </a:xfrm>
        </p:spPr>
        <p:txBody>
          <a:bodyPr/>
          <a:lstStyle>
            <a:lvl1pPr marL="352425" indent="-352425">
              <a:buClr>
                <a:srgbClr val="E00049"/>
              </a:buClr>
              <a:buFont typeface="Arial" panose="020B0604020202020204" pitchFamily="34" charset="0"/>
              <a:buChar char="•"/>
              <a:defRPr>
                <a:solidFill>
                  <a:srgbClr val="002757"/>
                </a:solidFill>
              </a:defRPr>
            </a:lvl1pPr>
            <a:lvl2pPr marL="800100" indent="-342900">
              <a:buClr>
                <a:srgbClr val="002757"/>
              </a:buClr>
              <a:buFont typeface="Wingdings" charset="2"/>
              <a:buChar char="§"/>
              <a:defRPr>
                <a:solidFill>
                  <a:srgbClr val="002757"/>
                </a:solidFill>
              </a:defRPr>
            </a:lvl2pPr>
            <a:lvl3pPr>
              <a:defRPr>
                <a:solidFill>
                  <a:srgbClr val="002757"/>
                </a:solidFill>
              </a:defRPr>
            </a:lvl3pPr>
            <a:lvl4pPr>
              <a:defRPr>
                <a:solidFill>
                  <a:srgbClr val="002757"/>
                </a:solidFill>
              </a:defRPr>
            </a:lvl4pPr>
            <a:lvl5pPr>
              <a:defRPr>
                <a:solidFill>
                  <a:srgbClr val="002757"/>
                </a:solidFill>
              </a:defRPr>
            </a:lvl5pPr>
          </a:lstStyle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BE" dirty="0"/>
          </a:p>
        </p:txBody>
      </p:sp>
      <p:pic>
        <p:nvPicPr>
          <p:cNvPr id="6" name="Afbeelding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701" y="365125"/>
            <a:ext cx="2628281" cy="909672"/>
          </a:xfrm>
          <a:prstGeom prst="rect">
            <a:avLst/>
          </a:prstGeom>
        </p:spPr>
      </p:pic>
      <p:sp>
        <p:nvSpPr>
          <p:cNvPr id="5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8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14762-FC35-478E-B68E-89F594D64804}" type="datetime1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219025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sisslide met titel - Opti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76778" y="365125"/>
            <a:ext cx="9948332" cy="1281113"/>
          </a:xfrm>
        </p:spPr>
        <p:txBody>
          <a:bodyPr>
            <a:noAutofit/>
          </a:bodyPr>
          <a:lstStyle/>
          <a:p>
            <a:r>
              <a:rPr lang="nl-NL" smtClean="0"/>
              <a:t>Klik om de stijl te bewerken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876777" y="1825625"/>
            <a:ext cx="9948333" cy="4242154"/>
          </a:xfrm>
        </p:spPr>
        <p:txBody>
          <a:bodyPr>
            <a:noAutofit/>
          </a:bodyPr>
          <a:lstStyle>
            <a:lvl1pPr marL="352425" indent="-352425">
              <a:buClr>
                <a:srgbClr val="E00049"/>
              </a:buClr>
              <a:buFont typeface="Arial" panose="020B0604020202020204" pitchFamily="34" charset="0"/>
              <a:buChar char="•"/>
              <a:defRPr>
                <a:solidFill>
                  <a:srgbClr val="002757"/>
                </a:solidFill>
              </a:defRPr>
            </a:lvl1pPr>
            <a:lvl2pPr marL="800100" indent="-342900">
              <a:buClr>
                <a:srgbClr val="002757"/>
              </a:buClr>
              <a:buFont typeface="Wingdings" charset="2"/>
              <a:buChar char="§"/>
              <a:defRPr>
                <a:solidFill>
                  <a:srgbClr val="002757"/>
                </a:solidFill>
              </a:defRPr>
            </a:lvl2pPr>
            <a:lvl3pPr>
              <a:defRPr>
                <a:solidFill>
                  <a:srgbClr val="002757"/>
                </a:solidFill>
              </a:defRPr>
            </a:lvl3pPr>
            <a:lvl4pPr>
              <a:defRPr>
                <a:solidFill>
                  <a:srgbClr val="002757"/>
                </a:solidFill>
              </a:defRPr>
            </a:lvl4pPr>
            <a:lvl5pPr>
              <a:defRPr>
                <a:solidFill>
                  <a:srgbClr val="002757"/>
                </a:solidFill>
              </a:defRPr>
            </a:lvl5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0"/>
            <a:ext cx="1721556" cy="6858000"/>
          </a:xfrm>
          <a:prstGeom prst="rect">
            <a:avLst/>
          </a:prstGeom>
          <a:solidFill>
            <a:srgbClr val="E000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2" y="6147113"/>
            <a:ext cx="1589034" cy="549979"/>
          </a:xfrm>
          <a:prstGeom prst="rect">
            <a:avLst/>
          </a:prstGeom>
        </p:spPr>
      </p:pic>
      <p:sp>
        <p:nvSpPr>
          <p:cNvPr id="5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8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101569" y="111442"/>
            <a:ext cx="14732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782BE-416C-4D8A-B8BC-EEF3A397789F}" type="datetime1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683579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sslide_Zond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>
          <a:xfrm>
            <a:off x="1876777" y="268111"/>
            <a:ext cx="9948333" cy="5799668"/>
          </a:xfrm>
        </p:spPr>
        <p:txBody>
          <a:bodyPr wrap="none">
            <a:noAutofit/>
          </a:bodyPr>
          <a:lstStyle>
            <a:lvl1pPr marL="352425" indent="-352425">
              <a:buClr>
                <a:srgbClr val="E00049"/>
              </a:buClr>
              <a:buFont typeface="Arial" panose="020B0604020202020204" pitchFamily="34" charset="0"/>
              <a:buChar char="•"/>
              <a:defRPr>
                <a:solidFill>
                  <a:srgbClr val="002757"/>
                </a:solidFill>
              </a:defRPr>
            </a:lvl1pPr>
            <a:lvl2pPr marL="800100" indent="-342900">
              <a:buClr>
                <a:srgbClr val="002757"/>
              </a:buClr>
              <a:buFont typeface="Wingdings" charset="2"/>
              <a:buChar char="§"/>
              <a:defRPr>
                <a:solidFill>
                  <a:srgbClr val="002757"/>
                </a:solidFill>
              </a:defRPr>
            </a:lvl2pPr>
            <a:lvl3pPr>
              <a:defRPr>
                <a:solidFill>
                  <a:srgbClr val="002757"/>
                </a:solidFill>
              </a:defRPr>
            </a:lvl3pPr>
            <a:lvl4pPr>
              <a:defRPr>
                <a:solidFill>
                  <a:srgbClr val="002757"/>
                </a:solidFill>
              </a:defRPr>
            </a:lvl4pPr>
            <a:lvl5pPr>
              <a:defRPr>
                <a:solidFill>
                  <a:srgbClr val="002757"/>
                </a:solidFill>
              </a:defRPr>
            </a:lvl5pPr>
          </a:lstStyle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BE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0"/>
            <a:ext cx="1721556" cy="6858000"/>
          </a:xfrm>
          <a:prstGeom prst="rect">
            <a:avLst/>
          </a:prstGeom>
          <a:solidFill>
            <a:srgbClr val="E000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2" y="6147113"/>
            <a:ext cx="1589034" cy="549979"/>
          </a:xfrm>
          <a:prstGeom prst="rect">
            <a:avLst/>
          </a:prstGeom>
        </p:spPr>
      </p:pic>
      <p:sp>
        <p:nvSpPr>
          <p:cNvPr id="2" name="Tijdelijke aanduiding voor voettekst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7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106509" y="85548"/>
            <a:ext cx="15085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E8FBB-3371-4072-BB75-7E4827C99416}" type="datetime1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064115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sslide met 2 kol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>
          <a:xfrm>
            <a:off x="1862667" y="268111"/>
            <a:ext cx="4247621" cy="5799668"/>
          </a:xfrm>
        </p:spPr>
        <p:txBody>
          <a:bodyPr>
            <a:noAutofit/>
          </a:bodyPr>
          <a:lstStyle>
            <a:lvl1pPr marL="352425" indent="-352425">
              <a:buClr>
                <a:srgbClr val="E00049"/>
              </a:buClr>
              <a:buFont typeface="Arial" panose="020B0604020202020204" pitchFamily="34" charset="0"/>
              <a:buChar char="•"/>
              <a:defRPr>
                <a:solidFill>
                  <a:srgbClr val="002757"/>
                </a:solidFill>
              </a:defRPr>
            </a:lvl1pPr>
            <a:lvl2pPr marL="800100" indent="-342900">
              <a:buClr>
                <a:srgbClr val="002757"/>
              </a:buClr>
              <a:buFont typeface="Wingdings" charset="2"/>
              <a:buChar char="§"/>
              <a:defRPr>
                <a:solidFill>
                  <a:srgbClr val="002757"/>
                </a:solidFill>
              </a:defRPr>
            </a:lvl2pPr>
            <a:lvl3pPr>
              <a:defRPr>
                <a:solidFill>
                  <a:srgbClr val="002757"/>
                </a:solidFill>
              </a:defRPr>
            </a:lvl3pPr>
            <a:lvl4pPr>
              <a:defRPr>
                <a:solidFill>
                  <a:srgbClr val="002757"/>
                </a:solidFill>
              </a:defRPr>
            </a:lvl4pPr>
            <a:lvl5pPr>
              <a:defRPr>
                <a:solidFill>
                  <a:srgbClr val="002757"/>
                </a:solidFill>
              </a:defRPr>
            </a:lvl5pPr>
          </a:lstStyle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BE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0"/>
            <a:ext cx="1721556" cy="6858000"/>
          </a:xfrm>
          <a:prstGeom prst="rect">
            <a:avLst/>
          </a:prstGeom>
          <a:solidFill>
            <a:srgbClr val="E000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jdelijke aanduiding voor inhoud 2"/>
          <p:cNvSpPr>
            <a:spLocks noGrp="1"/>
          </p:cNvSpPr>
          <p:nvPr>
            <p:ph idx="10" hasCustomPrompt="1"/>
          </p:nvPr>
        </p:nvSpPr>
        <p:spPr>
          <a:xfrm>
            <a:off x="6347179" y="265289"/>
            <a:ext cx="5421488" cy="5799668"/>
          </a:xfrm>
        </p:spPr>
        <p:txBody>
          <a:bodyPr>
            <a:noAutofit/>
          </a:bodyPr>
          <a:lstStyle>
            <a:lvl1pPr marL="352425" indent="-352425">
              <a:buClr>
                <a:srgbClr val="E00049"/>
              </a:buClr>
              <a:buFont typeface="Arial" panose="020B0604020202020204" pitchFamily="34" charset="0"/>
              <a:buChar char="•"/>
              <a:defRPr>
                <a:solidFill>
                  <a:srgbClr val="002757"/>
                </a:solidFill>
              </a:defRPr>
            </a:lvl1pPr>
            <a:lvl2pPr marL="800100" indent="-342900">
              <a:buClr>
                <a:srgbClr val="002757"/>
              </a:buClr>
              <a:buFont typeface="Wingdings" charset="2"/>
              <a:buChar char="§"/>
              <a:defRPr>
                <a:solidFill>
                  <a:srgbClr val="002757"/>
                </a:solidFill>
              </a:defRPr>
            </a:lvl2pPr>
            <a:lvl3pPr>
              <a:defRPr>
                <a:solidFill>
                  <a:srgbClr val="002757"/>
                </a:solidFill>
              </a:defRPr>
            </a:lvl3pPr>
            <a:lvl4pPr>
              <a:defRPr>
                <a:solidFill>
                  <a:srgbClr val="002757"/>
                </a:solidFill>
              </a:defRPr>
            </a:lvl4pPr>
            <a:lvl5pPr>
              <a:defRPr>
                <a:solidFill>
                  <a:srgbClr val="002757"/>
                </a:solidFill>
              </a:defRPr>
            </a:lvl5pPr>
          </a:lstStyle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BE" dirty="0"/>
          </a:p>
        </p:txBody>
      </p:sp>
      <p:pic>
        <p:nvPicPr>
          <p:cNvPr id="8" name="Afbeelding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2" y="6147113"/>
            <a:ext cx="1589034" cy="549979"/>
          </a:xfrm>
          <a:prstGeom prst="rect">
            <a:avLst/>
          </a:prstGeom>
        </p:spPr>
      </p:pic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10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95782" y="82726"/>
            <a:ext cx="15595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AD5FE6-4524-425A-96DD-B75B89BB026A}" type="datetime1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757519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sslide met 1 kolom + bee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>
          <a:xfrm>
            <a:off x="1862667" y="268111"/>
            <a:ext cx="4247621" cy="5799668"/>
          </a:xfrm>
        </p:spPr>
        <p:txBody>
          <a:bodyPr>
            <a:noAutofit/>
          </a:bodyPr>
          <a:lstStyle>
            <a:lvl1pPr marL="352425" indent="-352425">
              <a:buClr>
                <a:srgbClr val="E00049"/>
              </a:buClr>
              <a:buFont typeface="Arial" panose="020B0604020202020204" pitchFamily="34" charset="0"/>
              <a:buChar char="•"/>
              <a:defRPr>
                <a:solidFill>
                  <a:srgbClr val="002757"/>
                </a:solidFill>
              </a:defRPr>
            </a:lvl1pPr>
            <a:lvl2pPr marL="800100" indent="-342900">
              <a:buClr>
                <a:srgbClr val="002757"/>
              </a:buClr>
              <a:buFont typeface="Wingdings" charset="2"/>
              <a:buChar char="§"/>
              <a:defRPr>
                <a:solidFill>
                  <a:srgbClr val="002757"/>
                </a:solidFill>
              </a:defRPr>
            </a:lvl2pPr>
            <a:lvl3pPr>
              <a:defRPr>
                <a:solidFill>
                  <a:srgbClr val="002757"/>
                </a:solidFill>
              </a:defRPr>
            </a:lvl3pPr>
            <a:lvl4pPr>
              <a:defRPr>
                <a:solidFill>
                  <a:srgbClr val="002757"/>
                </a:solidFill>
              </a:defRPr>
            </a:lvl4pPr>
            <a:lvl5pPr>
              <a:defRPr>
                <a:solidFill>
                  <a:srgbClr val="002757"/>
                </a:solidFill>
              </a:defRPr>
            </a:lvl5pPr>
          </a:lstStyle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BE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0"/>
            <a:ext cx="1721556" cy="6858000"/>
          </a:xfrm>
          <a:prstGeom prst="rect">
            <a:avLst/>
          </a:prstGeom>
          <a:solidFill>
            <a:srgbClr val="E000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6378575" y="0"/>
            <a:ext cx="5813425" cy="6858000"/>
          </a:xfrm>
        </p:spPr>
        <p:txBody>
          <a:bodyPr>
            <a:noAutofit/>
          </a:bodyPr>
          <a:lstStyle/>
          <a:p>
            <a:r>
              <a:rPr lang="nl-NL" smtClean="0"/>
              <a:t>Klik op het pictogram als u een afbeelding wilt toevoegen</a:t>
            </a:r>
            <a:endParaRPr lang="en-US" dirty="0"/>
          </a:p>
        </p:txBody>
      </p:sp>
      <p:pic>
        <p:nvPicPr>
          <p:cNvPr id="8" name="Afbeelding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2" y="6147113"/>
            <a:ext cx="1589034" cy="549979"/>
          </a:xfrm>
          <a:prstGeom prst="rect">
            <a:avLst/>
          </a:prstGeom>
        </p:spPr>
      </p:pic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9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136878" y="107203"/>
            <a:ext cx="14575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ED9ED2-5907-4FEF-BA2E-EA3F73AB159C}" type="datetime1">
              <a:rPr lang="nl-BE" smtClean="0"/>
              <a:t>18/11/2017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8852157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s slide beeld + logo roo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1905000" y="0"/>
            <a:ext cx="10287000" cy="6858000"/>
          </a:xfrm>
        </p:spPr>
        <p:txBody>
          <a:bodyPr>
            <a:noAutofit/>
          </a:bodyPr>
          <a:lstStyle/>
          <a:p>
            <a:r>
              <a:rPr lang="nl-NL" smtClean="0"/>
              <a:t>Klik op het pictogram als u een afbeelding wilt toevoegen</a:t>
            </a:r>
            <a:endParaRPr lang="en-US"/>
          </a:p>
        </p:txBody>
      </p:sp>
      <p:pic>
        <p:nvPicPr>
          <p:cNvPr id="6" name="Afbeelding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8372" t="19513"/>
          <a:stretch/>
        </p:blipFill>
        <p:spPr>
          <a:xfrm>
            <a:off x="-9526" y="-19051"/>
            <a:ext cx="1763161" cy="1738515"/>
          </a:xfrm>
          <a:prstGeom prst="rect">
            <a:avLst/>
          </a:prstGeom>
        </p:spPr>
      </p:pic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7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DFF15-14A4-4249-A4FB-C40A43C24655}" type="datetime1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273643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s slide beeld + logo blau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1905000" y="0"/>
            <a:ext cx="10287000" cy="6858000"/>
          </a:xfrm>
        </p:spPr>
        <p:txBody>
          <a:bodyPr>
            <a:noAutofit/>
          </a:bodyPr>
          <a:lstStyle/>
          <a:p>
            <a:r>
              <a:rPr lang="nl-NL" smtClean="0"/>
              <a:t>Klik op het pictogram als u een afbeelding wilt toevoegen</a:t>
            </a:r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0"/>
            <a:ext cx="1721556" cy="6858000"/>
          </a:xfrm>
          <a:prstGeom prst="rect">
            <a:avLst/>
          </a:prstGeom>
          <a:solidFill>
            <a:srgbClr val="00275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526" y="-19051"/>
            <a:ext cx="1715039" cy="1691447"/>
          </a:xfrm>
          <a:prstGeom prst="rect">
            <a:avLst/>
          </a:prstGeom>
        </p:spPr>
      </p:pic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8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14732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3A91C6-5073-4F73-84F5-F17BEB715A19}" type="datetime1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945228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>
          <a:xfrm>
            <a:off x="623392" y="6480001"/>
            <a:ext cx="3860800" cy="365125"/>
          </a:xfrm>
          <a:prstGeom prst="rect">
            <a:avLst/>
          </a:prstGeom>
        </p:spPr>
        <p:txBody>
          <a:bodyPr/>
          <a:lstStyle>
            <a:lvl1pPr algn="l">
              <a:defRPr sz="1200">
                <a:solidFill>
                  <a:srgbClr val="800000"/>
                </a:solidFill>
                <a:latin typeface="Verdana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>
          <a:xfrm>
            <a:off x="8747949" y="648000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00000"/>
                </a:solidFill>
                <a:latin typeface="Verdana" pitchFamily="34" charset="0"/>
              </a:defRPr>
            </a:lvl1pPr>
          </a:lstStyle>
          <a:p>
            <a:fld id="{85728152-F63C-4B30-A024-0B85297DDA48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3224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nl-NL" dirty="0" smtClean="0"/>
              <a:t>KLIK OM DE STIJL TE BEWERKEN</a:t>
            </a:r>
            <a:endParaRPr lang="nl-BE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4"/>
            <a:ext cx="10515600" cy="47501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6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9621E0-118C-42FF-91A2-55B924207A90}" type="datetime1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89289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9" r:id="rId2"/>
    <p:sldLayoutId id="2147483678" r:id="rId3"/>
    <p:sldLayoutId id="2147483675" r:id="rId4"/>
    <p:sldLayoutId id="2147483666" r:id="rId5"/>
    <p:sldLayoutId id="2147483650" r:id="rId6"/>
    <p:sldLayoutId id="2147483672" r:id="rId7"/>
    <p:sldLayoutId id="2147483660" r:id="rId8"/>
    <p:sldLayoutId id="2147483661" r:id="rId9"/>
    <p:sldLayoutId id="2147483662" r:id="rId10"/>
    <p:sldLayoutId id="2147483663" r:id="rId11"/>
    <p:sldLayoutId id="2147483664" r:id="rId12"/>
    <p:sldLayoutId id="2147483667" r:id="rId13"/>
    <p:sldLayoutId id="2147483679" r:id="rId1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rgbClr val="002757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5DjXgdJMps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hyperlink" Target="http://www.google.be/url?sa=i&amp;rct=j&amp;q=&amp;esrc=s&amp;frm=1&amp;source=images&amp;cd=&amp;cad=rja&amp;docid=qb9H8NogoxGWfM&amp;tbnid=D2dQcaRJGfjjpM:&amp;ved=0CAUQjRw&amp;url=http://www.ibuild.be/pages/nieuwbouwprojecten/beringen-res.-merite-uitverkocht.php&amp;ei=N9YxUtTCN-qW0AWu8YHADg&amp;bvm=bv.52109249,d.d2k&amp;psig=AFQjCNGomxds0VJfEJ98uGWaZewZkeahJw&amp;ust=1379084210260220" TargetMode="External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nl-BE" dirty="0" smtClean="0"/>
              <a:t>Fusieproces</a:t>
            </a:r>
            <a:endParaRPr lang="nl-BE" dirty="0"/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64198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01162" y="604368"/>
            <a:ext cx="9948332" cy="2000123"/>
          </a:xfrm>
        </p:spPr>
        <p:txBody>
          <a:bodyPr/>
          <a:lstStyle/>
          <a:p>
            <a:r>
              <a:rPr lang="nl-BE" b="1" dirty="0" smtClean="0"/>
              <a:t>				Fusie </a:t>
            </a:r>
            <a:r>
              <a:rPr lang="nl-BE" b="1" dirty="0"/>
              <a:t/>
            </a:r>
            <a:br>
              <a:rPr lang="nl-BE" b="1" dirty="0"/>
            </a:br>
            <a:r>
              <a:rPr lang="nl-BE" b="1" dirty="0" err="1"/>
              <a:t>KHLim</a:t>
            </a:r>
            <a:r>
              <a:rPr lang="nl-BE" b="1" dirty="0"/>
              <a:t> - KHLeuven - Groep T</a:t>
            </a:r>
            <a:endParaRPr lang="nl-BE" dirty="0"/>
          </a:p>
        </p:txBody>
      </p:sp>
      <p:pic>
        <p:nvPicPr>
          <p:cNvPr id="8" name="Tijdelijke aanduiding voor inhoud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907" y="2580571"/>
            <a:ext cx="1305098" cy="1296785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908" y="2604491"/>
            <a:ext cx="2813240" cy="13318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9744" y="2604491"/>
            <a:ext cx="3322224" cy="818629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 rotWithShape="1">
          <a:blip r:embed="rId5"/>
          <a:srcRect l="16488" t="61223" r="12399" b="5047"/>
          <a:stretch/>
        </p:blipFill>
        <p:spPr>
          <a:xfrm>
            <a:off x="2953128" y="4747886"/>
            <a:ext cx="6400800" cy="1707778"/>
          </a:xfrm>
          <a:prstGeom prst="rect">
            <a:avLst/>
          </a:prstGeom>
        </p:spPr>
      </p:pic>
      <p:sp>
        <p:nvSpPr>
          <p:cNvPr id="12" name="Tijdelijke aanduiding voor dianumm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4770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el 1"/>
          <p:cNvSpPr>
            <a:spLocks noGrp="1"/>
          </p:cNvSpPr>
          <p:nvPr>
            <p:ph type="title"/>
          </p:nvPr>
        </p:nvSpPr>
        <p:spPr>
          <a:xfrm>
            <a:off x="2133600" y="692151"/>
            <a:ext cx="8534401" cy="720725"/>
          </a:xfrm>
        </p:spPr>
        <p:txBody>
          <a:bodyPr/>
          <a:lstStyle/>
          <a:p>
            <a:r>
              <a:rPr lang="nl-BE" dirty="0" smtClean="0"/>
              <a:t>Situering</a:t>
            </a:r>
          </a:p>
        </p:txBody>
      </p:sp>
      <p:sp>
        <p:nvSpPr>
          <p:cNvPr id="4099" name="Tijdelijke aanduiding voor inhoud 2"/>
          <p:cNvSpPr>
            <a:spLocks noGrp="1"/>
          </p:cNvSpPr>
          <p:nvPr>
            <p:ph idx="1"/>
          </p:nvPr>
        </p:nvSpPr>
        <p:spPr>
          <a:xfrm>
            <a:off x="2133600" y="1628776"/>
            <a:ext cx="9220200" cy="4752975"/>
          </a:xfrm>
        </p:spPr>
        <p:txBody>
          <a:bodyPr/>
          <a:lstStyle/>
          <a:p>
            <a:pPr marL="0" indent="0">
              <a:buNone/>
            </a:pPr>
            <a:r>
              <a:rPr lang="nl-BE" dirty="0" smtClean="0"/>
              <a:t>Betrokken instellingen: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nl-BE" sz="2800" dirty="0" err="1" smtClean="0"/>
              <a:t>KHLeuven</a:t>
            </a:r>
            <a:endParaRPr lang="nl-BE" sz="2800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nl-BE" sz="2800" dirty="0" err="1" smtClean="0"/>
              <a:t>KHLim</a:t>
            </a:r>
            <a:endParaRPr lang="nl-BE" sz="2800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nl-BE" sz="2800" dirty="0" smtClean="0"/>
              <a:t>Groep T</a:t>
            </a:r>
            <a:br>
              <a:rPr lang="nl-BE" sz="2800" dirty="0" smtClean="0"/>
            </a:br>
            <a:endParaRPr lang="nl-BE" sz="2800" dirty="0" smtClean="0"/>
          </a:p>
          <a:p>
            <a:pPr marL="0" indent="0">
              <a:buNone/>
            </a:pPr>
            <a:r>
              <a:rPr lang="nl-BE" dirty="0" smtClean="0"/>
              <a:t>Kerngegevens: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nl-BE" sz="2800" dirty="0" smtClean="0"/>
              <a:t>Studenten: 14 650 </a:t>
            </a:r>
          </a:p>
          <a:p>
            <a:pPr marL="914400" lvl="2" indent="0">
              <a:buNone/>
            </a:pPr>
            <a:r>
              <a:rPr lang="nl-BE" sz="2800" dirty="0" smtClean="0"/>
              <a:t>(13 400 in basisopleidingen en 1250 in </a:t>
            </a:r>
            <a:r>
              <a:rPr lang="nl-BE" sz="2800" dirty="0" err="1" smtClean="0"/>
              <a:t>Banaba’s</a:t>
            </a:r>
            <a:r>
              <a:rPr lang="nl-BE" sz="2800" dirty="0" smtClean="0"/>
              <a:t>)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nl-BE" sz="2800" dirty="0" smtClean="0"/>
              <a:t>Personeel: 1 200 VTE</a:t>
            </a:r>
            <a:endParaRPr lang="nl-BE" sz="2800" dirty="0"/>
          </a:p>
          <a:p>
            <a:pPr marL="457200" lvl="1" indent="0">
              <a:buNone/>
            </a:pPr>
            <a:endParaRPr lang="nl-BE" dirty="0" smtClean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7522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afbeelding 1"/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3" name="Afbeelding 2"/>
          <p:cNvPicPr>
            <a:picLocks noChangeAspect="1"/>
          </p:cNvPicPr>
          <p:nvPr/>
        </p:nvPicPr>
        <p:blipFill rotWithShape="1">
          <a:blip r:embed="rId2"/>
          <a:srcRect l="16666" t="9978" r="12514" b="7431"/>
          <a:stretch/>
        </p:blipFill>
        <p:spPr>
          <a:xfrm>
            <a:off x="1940859" y="618565"/>
            <a:ext cx="9183545" cy="6024282"/>
          </a:xfrm>
          <a:prstGeom prst="rect">
            <a:avLst/>
          </a:prstGeom>
        </p:spPr>
      </p:pic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3560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Schermafbeelding 2015-11-19 om 09.56.58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952" y="0"/>
            <a:ext cx="96903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931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 smtClean="0"/>
              <a:t>We have a </a:t>
            </a:r>
            <a:r>
              <a:rPr lang="nl-BE" dirty="0" err="1" smtClean="0"/>
              <a:t>dream</a:t>
            </a:r>
            <a:r>
              <a:rPr lang="nl-BE" dirty="0" smtClean="0"/>
              <a:t>…</a:t>
            </a:r>
            <a:endParaRPr lang="nl-BE" dirty="0"/>
          </a:p>
        </p:txBody>
      </p:sp>
      <p:sp>
        <p:nvSpPr>
          <p:cNvPr id="7" name="Ondertitel 6"/>
          <p:cNvSpPr>
            <a:spLocks noGrp="1"/>
          </p:cNvSpPr>
          <p:nvPr>
            <p:ph type="subTitle" idx="1"/>
          </p:nvPr>
        </p:nvSpPr>
        <p:spPr>
          <a:xfrm>
            <a:off x="6632448" y="4846283"/>
            <a:ext cx="5227017" cy="1637784"/>
          </a:xfrm>
        </p:spPr>
        <p:txBody>
          <a:bodyPr/>
          <a:lstStyle/>
          <a:p>
            <a:pPr algn="r"/>
            <a:r>
              <a:rPr lang="nl-BE" sz="2800" dirty="0" smtClean="0"/>
              <a:t>…voor een nieuwe hogeschool</a:t>
            </a:r>
            <a:endParaRPr lang="nl-BE" sz="2800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4294967295"/>
          </p:nvPr>
        </p:nvSpPr>
        <p:spPr>
          <a:xfrm>
            <a:off x="7895681" y="6480001"/>
            <a:ext cx="2133600" cy="365125"/>
          </a:xfrm>
          <a:prstGeom prst="rect">
            <a:avLst/>
          </a:prstGeom>
        </p:spPr>
        <p:txBody>
          <a:bodyPr/>
          <a:lstStyle/>
          <a:p>
            <a:fld id="{85728152-F63C-4B30-A024-0B85297DDA4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22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28152-F63C-4B30-A024-0B85297DDA48}" type="slidenum">
              <a:rPr lang="en-US" smtClean="0"/>
              <a:t>7</a:t>
            </a:fld>
            <a:endParaRPr lang="en-US" dirty="0"/>
          </a:p>
        </p:txBody>
      </p:sp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440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smtClean="0"/>
              <a:t>Uitdagingen &amp; kansen</a:t>
            </a:r>
            <a:endParaRPr lang="en-US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 dirty="0" smtClean="0"/>
              <a:t>Uitdagingen</a:t>
            </a:r>
          </a:p>
          <a:p>
            <a:pPr marL="0" indent="0">
              <a:buNone/>
            </a:pPr>
            <a:endParaRPr lang="nl-BE" dirty="0" smtClean="0"/>
          </a:p>
          <a:p>
            <a:pPr lvl="1">
              <a:buFont typeface="Wingdings" pitchFamily="2" charset="2"/>
              <a:buChar char="Ø"/>
            </a:pPr>
            <a:r>
              <a:rPr lang="nl-BE" sz="2800" dirty="0" smtClean="0"/>
              <a:t>Levensbeschouwelijke verschillen</a:t>
            </a:r>
          </a:p>
          <a:p>
            <a:pPr lvl="1">
              <a:buFont typeface="Wingdings" pitchFamily="2" charset="2"/>
              <a:buChar char="Ø"/>
            </a:pPr>
            <a:r>
              <a:rPr lang="nl-BE" sz="2800" dirty="0" smtClean="0"/>
              <a:t>Reputatie en naambekendheid</a:t>
            </a:r>
          </a:p>
          <a:p>
            <a:pPr lvl="1">
              <a:buFont typeface="Wingdings" pitchFamily="2" charset="2"/>
              <a:buChar char="Ø"/>
            </a:pPr>
            <a:r>
              <a:rPr lang="nl-BE" sz="2800" dirty="0" smtClean="0"/>
              <a:t>Geografische spreiding</a:t>
            </a:r>
          </a:p>
          <a:p>
            <a:pPr lvl="1">
              <a:buFont typeface="Wingdings" pitchFamily="2" charset="2"/>
              <a:buChar char="Ø"/>
            </a:pPr>
            <a:r>
              <a:rPr lang="nl-BE" sz="2800" dirty="0" smtClean="0"/>
              <a:t>Dalende demografie en verhoogde concurrentie</a:t>
            </a:r>
          </a:p>
          <a:p>
            <a:pPr lvl="1">
              <a:buFont typeface="Wingdings" pitchFamily="2" charset="2"/>
              <a:buChar char="Ø"/>
            </a:pPr>
            <a:r>
              <a:rPr lang="nl-BE" sz="2800" dirty="0" smtClean="0"/>
              <a:t>Financieel evenwicht: </a:t>
            </a:r>
            <a:r>
              <a:rPr lang="nl-BE" sz="2800" dirty="0" err="1" smtClean="0"/>
              <a:t>defiscalisering</a:t>
            </a:r>
            <a:r>
              <a:rPr lang="nl-BE" sz="2800" dirty="0" smtClean="0"/>
              <a:t>, besparingen, sokkel, aanpassing financieringssysteem</a:t>
            </a:r>
          </a:p>
          <a:p>
            <a:pPr lvl="1">
              <a:buFont typeface="Wingdings" pitchFamily="2" charset="2"/>
              <a:buChar char="Ø"/>
            </a:pPr>
            <a:r>
              <a:rPr lang="nl-BE" sz="2800" dirty="0" smtClean="0"/>
              <a:t>Harmonisatie personeelsreglementen</a:t>
            </a:r>
            <a:endParaRPr lang="nl-BE" sz="28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53415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86506" y="0"/>
            <a:ext cx="9948332" cy="1281113"/>
          </a:xfrm>
        </p:spPr>
        <p:txBody>
          <a:bodyPr/>
          <a:lstStyle/>
          <a:p>
            <a:r>
              <a:rPr lang="nl-BE" dirty="0" smtClean="0"/>
              <a:t>Uitdagingen &amp; kansen</a:t>
            </a:r>
            <a:endParaRPr lang="en-US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1104" y="922384"/>
            <a:ext cx="11740896" cy="5792696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2400" dirty="0" smtClean="0"/>
              <a:t>	</a:t>
            </a:r>
            <a:r>
              <a:rPr lang="en-US" dirty="0" err="1" smtClean="0"/>
              <a:t>Kansen</a:t>
            </a:r>
            <a:endParaRPr lang="en-US" dirty="0" smtClean="0"/>
          </a:p>
          <a:p>
            <a:pPr marL="0" indent="0">
              <a:buNone/>
            </a:pPr>
            <a:endParaRPr lang="en-US" sz="2400" dirty="0" smtClean="0"/>
          </a:p>
          <a:p>
            <a:pPr lvl="1">
              <a:buFont typeface="Wingdings" pitchFamily="2" charset="2"/>
              <a:buChar char="Ø"/>
            </a:pPr>
            <a:r>
              <a:rPr lang="nl-BE" dirty="0"/>
              <a:t>Sterke positie in Vlaanderen en samen sterker voor verhoogde concurrentie tgv dalende demografie</a:t>
            </a:r>
          </a:p>
          <a:p>
            <a:pPr lvl="1">
              <a:buFont typeface="Wingdings" pitchFamily="2" charset="2"/>
              <a:buChar char="Ø"/>
            </a:pPr>
            <a:r>
              <a:rPr lang="nl-BE" dirty="0"/>
              <a:t>Door fusie kunnen overheadkosten stabiliseren en hopelijk op langere termijn dalen</a:t>
            </a:r>
          </a:p>
          <a:p>
            <a:pPr lvl="1">
              <a:buFont typeface="Wingdings" pitchFamily="2" charset="2"/>
              <a:buChar char="Ø"/>
            </a:pPr>
            <a:r>
              <a:rPr lang="nl-BE" dirty="0"/>
              <a:t>Nieuwe instelling heeft samen meer onderwijsbevoegdheden en financiële slagkracht om nieuwe opleidingen en keuzetrajecten te ontwikkelen. </a:t>
            </a:r>
          </a:p>
          <a:p>
            <a:pPr lvl="1">
              <a:buFont typeface="Wingdings" pitchFamily="2" charset="2"/>
              <a:buChar char="Ø"/>
            </a:pPr>
            <a:r>
              <a:rPr lang="nl-BE" dirty="0"/>
              <a:t>Groter geheel maakt een meer professionele organisatie mogelijk. Als grote instelling zijn we beter gewapend voor de ‘war of talent’.</a:t>
            </a:r>
          </a:p>
          <a:p>
            <a:pPr lvl="1">
              <a:buFont typeface="Wingdings" pitchFamily="2" charset="2"/>
              <a:buChar char="Ø"/>
            </a:pPr>
            <a:r>
              <a:rPr lang="nl-BE" dirty="0"/>
              <a:t>Regio (provincies) en </a:t>
            </a:r>
            <a:r>
              <a:rPr lang="nl-BE" dirty="0" err="1"/>
              <a:t>EU-regio</a:t>
            </a:r>
            <a:r>
              <a:rPr lang="nl-BE" dirty="0"/>
              <a:t> bieden grote kansen voor praktijkgericht onderzoek en innovatie</a:t>
            </a:r>
          </a:p>
          <a:p>
            <a:pPr lvl="1">
              <a:buFont typeface="Wingdings" pitchFamily="2" charset="2"/>
              <a:buChar char="Ø"/>
            </a:pPr>
            <a:r>
              <a:rPr lang="nl-BE" dirty="0"/>
              <a:t>Samen met de fusiepartners en KU Leuven kunnen we ook grotere internationale projecten aan. </a:t>
            </a:r>
            <a:endParaRPr lang="en-US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75364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 smtClean="0"/>
              <a:t>Onze collectieve ambitie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sz="28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10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99116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nl-BE" b="1" dirty="0">
              <a:latin typeface="Arial Narrow" panose="020B0606020202030204" pitchFamily="34" charset="0"/>
            </a:endParaRPr>
          </a:p>
          <a:p>
            <a:pPr marL="0" indent="0" algn="ctr">
              <a:buNone/>
            </a:pPr>
            <a:r>
              <a:rPr lang="nl-BE" b="1" dirty="0" smtClean="0">
                <a:latin typeface="Arial Narrow" panose="020B0606020202030204" pitchFamily="34" charset="0"/>
              </a:rPr>
              <a:t>Wanneer je een schip wil bouwen</a:t>
            </a:r>
            <a:endParaRPr lang="nl-BE" b="1" dirty="0">
              <a:latin typeface="Arial Narrow" panose="020B0606020202030204" pitchFamily="34" charset="0"/>
            </a:endParaRPr>
          </a:p>
          <a:p>
            <a:pPr marL="0" indent="0" algn="ctr">
              <a:buNone/>
            </a:pPr>
            <a:r>
              <a:rPr lang="nl-BE" b="1" dirty="0" smtClean="0">
                <a:latin typeface="Arial Narrow" panose="020B0606020202030204" pitchFamily="34" charset="0"/>
              </a:rPr>
              <a:t>breng de mensen dan niet bijeen om hout te sjouwen</a:t>
            </a:r>
          </a:p>
          <a:p>
            <a:pPr marL="0" indent="0" algn="ctr">
              <a:buNone/>
            </a:pPr>
            <a:r>
              <a:rPr lang="nl-BE" b="1" dirty="0">
                <a:latin typeface="Arial Narrow" panose="020B0606020202030204" pitchFamily="34" charset="0"/>
              </a:rPr>
              <a:t>o</a:t>
            </a:r>
            <a:r>
              <a:rPr lang="nl-BE" b="1" dirty="0" smtClean="0">
                <a:latin typeface="Arial Narrow" panose="020B0606020202030204" pitchFamily="34" charset="0"/>
              </a:rPr>
              <a:t>f het werk voor te bereiden</a:t>
            </a:r>
          </a:p>
          <a:p>
            <a:pPr marL="0" indent="0" algn="ctr">
              <a:buNone/>
            </a:pPr>
            <a:r>
              <a:rPr lang="nl-BE" b="1" dirty="0">
                <a:latin typeface="Arial Narrow" panose="020B0606020202030204" pitchFamily="34" charset="0"/>
              </a:rPr>
              <a:t>g</a:t>
            </a:r>
            <a:r>
              <a:rPr lang="nl-BE" b="1" dirty="0" smtClean="0">
                <a:latin typeface="Arial Narrow" panose="020B0606020202030204" pitchFamily="34" charset="0"/>
              </a:rPr>
              <a:t>eef hun geen taken op en deel geen plannen mee</a:t>
            </a:r>
          </a:p>
          <a:p>
            <a:pPr marL="0" indent="0" algn="ctr">
              <a:buNone/>
            </a:pPr>
            <a:r>
              <a:rPr lang="nl-BE" b="1" dirty="0">
                <a:latin typeface="Arial Narrow" panose="020B0606020202030204" pitchFamily="34" charset="0"/>
              </a:rPr>
              <a:t>m</a:t>
            </a:r>
            <a:r>
              <a:rPr lang="nl-BE" b="1" dirty="0" smtClean="0">
                <a:latin typeface="Arial Narrow" panose="020B0606020202030204" pitchFamily="34" charset="0"/>
              </a:rPr>
              <a:t>aar leer hen eerst verlangen naar de eindeloze zee </a:t>
            </a:r>
          </a:p>
          <a:p>
            <a:pPr marL="0" indent="0" algn="ctr">
              <a:buNone/>
            </a:pPr>
            <a:endParaRPr lang="nl-BE" b="1" dirty="0" smtClean="0">
              <a:latin typeface="Arial Narrow" panose="020B0606020202030204" pitchFamily="34" charset="0"/>
            </a:endParaRPr>
          </a:p>
          <a:p>
            <a:pPr marL="0" indent="0" algn="ctr">
              <a:buNone/>
            </a:pPr>
            <a:r>
              <a:rPr lang="nl-BE" b="1" dirty="0">
                <a:latin typeface="Arial Narrow" panose="020B0606020202030204" pitchFamily="34" charset="0"/>
              </a:rPr>
              <a:t>	</a:t>
            </a:r>
            <a:r>
              <a:rPr lang="nl-BE" b="1" dirty="0" smtClean="0">
                <a:latin typeface="Arial Narrow" panose="020B0606020202030204" pitchFamily="34" charset="0"/>
              </a:rPr>
              <a:t>		</a:t>
            </a:r>
            <a:r>
              <a:rPr lang="nl-BE" sz="1800" dirty="0" smtClean="0">
                <a:latin typeface="Arial Narrow" panose="020B0606020202030204" pitchFamily="34" charset="0"/>
              </a:rPr>
              <a:t>Antoine de Saint </a:t>
            </a:r>
            <a:r>
              <a:rPr lang="nl-BE" sz="1800" dirty="0" err="1" smtClean="0">
                <a:latin typeface="Arial Narrow" panose="020B0606020202030204" pitchFamily="34" charset="0"/>
              </a:rPr>
              <a:t>Exupéry</a:t>
            </a:r>
            <a:endParaRPr lang="nl-BE" sz="1800" dirty="0" smtClean="0">
              <a:latin typeface="Arial Narrow" panose="020B0606020202030204" pitchFamily="34" charset="0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11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690028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jdelijke aanduiding voor inhoud 9"/>
          <p:cNvSpPr>
            <a:spLocks noGrp="1"/>
          </p:cNvSpPr>
          <p:nvPr>
            <p:ph idx="1"/>
          </p:nvPr>
        </p:nvSpPr>
        <p:spPr>
          <a:xfrm>
            <a:off x="1991544" y="1340768"/>
            <a:ext cx="9493320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l-BE" dirty="0" smtClean="0"/>
              <a:t>We streven naar een kwaliteitscultuur door</a:t>
            </a:r>
          </a:p>
          <a:p>
            <a:pPr marL="0" indent="0">
              <a:buNone/>
            </a:pPr>
            <a:endParaRPr lang="nl-BE" dirty="0" smtClean="0"/>
          </a:p>
          <a:p>
            <a:r>
              <a:rPr lang="nl-BE" dirty="0"/>
              <a:t>een hoogwaardige, inhoudelijke en collectieve ambitie </a:t>
            </a:r>
            <a:r>
              <a:rPr lang="nl-BE" dirty="0" smtClean="0"/>
              <a:t/>
            </a:r>
            <a:br>
              <a:rPr lang="nl-BE" dirty="0" smtClean="0"/>
            </a:br>
            <a:r>
              <a:rPr lang="nl-BE" sz="2400" dirty="0"/>
              <a:t>(gemeenschappelijke visie, missie, prioriteiten, plannen)</a:t>
            </a:r>
            <a:br>
              <a:rPr lang="nl-BE" sz="2400" dirty="0"/>
            </a:br>
            <a:endParaRPr lang="nl-BE" sz="2400" dirty="0"/>
          </a:p>
          <a:p>
            <a:r>
              <a:rPr lang="nl-BE" dirty="0"/>
              <a:t>professionele zelfstandigheid </a:t>
            </a:r>
            <a:r>
              <a:rPr lang="nl-BE" dirty="0" smtClean="0"/>
              <a:t>én verantwoordelijkheid </a:t>
            </a:r>
            <a:br>
              <a:rPr lang="nl-BE" dirty="0" smtClean="0"/>
            </a:br>
            <a:r>
              <a:rPr lang="nl-BE" sz="2400" dirty="0"/>
              <a:t>(waarbij waarderen en vertrouwen geven centraal staan) </a:t>
            </a:r>
            <a:br>
              <a:rPr lang="nl-BE" sz="2400" dirty="0"/>
            </a:br>
            <a:endParaRPr lang="nl-BE" sz="2400" dirty="0"/>
          </a:p>
          <a:p>
            <a:r>
              <a:rPr lang="nl-BE" dirty="0" smtClean="0"/>
              <a:t>en </a:t>
            </a:r>
            <a:r>
              <a:rPr lang="nl-BE" dirty="0"/>
              <a:t>dit in een inspirerende omgeving.</a:t>
            </a:r>
          </a:p>
          <a:p>
            <a:pPr marL="0" indent="0">
              <a:buNone/>
            </a:pPr>
            <a:endParaRPr lang="nl-BE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4294967295"/>
          </p:nvPr>
        </p:nvSpPr>
        <p:spPr>
          <a:xfrm>
            <a:off x="8084546" y="6480001"/>
            <a:ext cx="2133600" cy="365125"/>
          </a:xfrm>
          <a:prstGeom prst="rect">
            <a:avLst/>
          </a:prstGeom>
        </p:spPr>
        <p:txBody>
          <a:bodyPr/>
          <a:lstStyle/>
          <a:p>
            <a:fld id="{CABF0F1B-F700-4586-A1CF-6817E482434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270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nl-BE" dirty="0" smtClean="0"/>
              <a:t>Globale Timing Fusie</a:t>
            </a:r>
            <a:endParaRPr lang="nl-BE" sz="310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nl-BE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4294967295"/>
          </p:nvPr>
        </p:nvSpPr>
        <p:spPr>
          <a:xfrm>
            <a:off x="8084546" y="6480001"/>
            <a:ext cx="2133600" cy="365125"/>
          </a:xfrm>
          <a:prstGeom prst="rect">
            <a:avLst/>
          </a:prstGeom>
        </p:spPr>
        <p:txBody>
          <a:bodyPr/>
          <a:lstStyle/>
          <a:p>
            <a:fld id="{85728152-F63C-4B30-A024-0B85297DDA48}" type="slidenum">
              <a:rPr lang="en-US" smtClean="0"/>
              <a:t>13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628800"/>
            <a:ext cx="9036496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2685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ia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28152-F63C-4B30-A024-0B85297DDA48}" type="slidenum">
              <a:rPr lang="en-US" smtClean="0"/>
              <a:pPr/>
              <a:t>14</a:t>
            </a:fld>
            <a:endParaRPr lang="en-US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651255018"/>
              </p:ext>
            </p:extLst>
          </p:nvPr>
        </p:nvGraphicFramePr>
        <p:xfrm>
          <a:off x="712694" y="295835"/>
          <a:ext cx="10434918" cy="61575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PIJL-OMLAAG 3"/>
          <p:cNvSpPr/>
          <p:nvPr/>
        </p:nvSpPr>
        <p:spPr>
          <a:xfrm rot="10800000">
            <a:off x="2027548" y="2271307"/>
            <a:ext cx="504056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5" name="PIJL-OMLAAG 4"/>
          <p:cNvSpPr/>
          <p:nvPr/>
        </p:nvSpPr>
        <p:spPr>
          <a:xfrm>
            <a:off x="2007459" y="4174772"/>
            <a:ext cx="540060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6648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2162232" y="595911"/>
            <a:ext cx="9822504" cy="5884089"/>
          </a:xfrm>
        </p:spPr>
        <p:txBody>
          <a:bodyPr>
            <a:normAutofit fontScale="70000" lnSpcReduction="20000"/>
          </a:bodyPr>
          <a:lstStyle/>
          <a:p>
            <a:r>
              <a:rPr lang="nl-BE" sz="3600" dirty="0">
                <a:solidFill>
                  <a:srgbClr val="E00049"/>
                </a:solidFill>
              </a:rPr>
              <a:t>De </a:t>
            </a:r>
            <a:r>
              <a:rPr lang="nl-BE" sz="3600" dirty="0" smtClean="0">
                <a:solidFill>
                  <a:srgbClr val="E00049"/>
                </a:solidFill>
              </a:rPr>
              <a:t>MISSIE</a:t>
            </a:r>
            <a:r>
              <a:rPr lang="nl-BE" sz="3600" dirty="0" smtClean="0"/>
              <a:t> </a:t>
            </a:r>
          </a:p>
          <a:p>
            <a:pPr marL="712788" lvl="1" indent="-12700">
              <a:buNone/>
            </a:pPr>
            <a:r>
              <a:rPr lang="nl-BE" sz="3200" dirty="0" smtClean="0"/>
              <a:t>Wie zijn we? Wat zijn onze waarden? Hoe willen we in de wereld staan? </a:t>
            </a:r>
            <a:br>
              <a:rPr lang="nl-BE" sz="3200" dirty="0" smtClean="0"/>
            </a:br>
            <a:endParaRPr lang="nl-BE" sz="3200" dirty="0"/>
          </a:p>
          <a:p>
            <a:r>
              <a:rPr lang="nl-BE" sz="3600" dirty="0">
                <a:solidFill>
                  <a:srgbClr val="E00049"/>
                </a:solidFill>
              </a:rPr>
              <a:t>De </a:t>
            </a:r>
            <a:r>
              <a:rPr lang="nl-BE" sz="3600" dirty="0" smtClean="0">
                <a:solidFill>
                  <a:srgbClr val="E00049"/>
                </a:solidFill>
              </a:rPr>
              <a:t>VISIE</a:t>
            </a:r>
            <a:endParaRPr lang="nl-BE" sz="3600" dirty="0" smtClean="0"/>
          </a:p>
          <a:p>
            <a:pPr marL="712788" indent="0">
              <a:buNone/>
            </a:pPr>
            <a:r>
              <a:rPr lang="nl-BE" sz="3600" dirty="0" smtClean="0"/>
              <a:t>Hoe willen we de wereld morgen beïnvloeden en op welke terreinen willen we de wereld beïnvloeden?</a:t>
            </a:r>
          </a:p>
          <a:p>
            <a:endParaRPr lang="nl-BE" sz="3600" dirty="0"/>
          </a:p>
          <a:p>
            <a:r>
              <a:rPr lang="nl-BE" sz="3600" dirty="0">
                <a:solidFill>
                  <a:srgbClr val="E00049"/>
                </a:solidFill>
              </a:rPr>
              <a:t>STRATEGIE</a:t>
            </a:r>
            <a:r>
              <a:rPr lang="nl-BE" sz="3600" dirty="0"/>
              <a:t> </a:t>
            </a:r>
            <a:r>
              <a:rPr lang="nl-BE" sz="3600" dirty="0" smtClean="0"/>
              <a:t> (MAGIE)</a:t>
            </a:r>
          </a:p>
          <a:p>
            <a:pPr marL="712788" indent="0">
              <a:buNone/>
            </a:pPr>
            <a:r>
              <a:rPr lang="nl-BE" sz="3600" dirty="0" smtClean="0"/>
              <a:t>Hoe willen we concreet iets bereiken? De </a:t>
            </a:r>
            <a:r>
              <a:rPr lang="nl-BE" sz="3600" dirty="0"/>
              <a:t>strategie volgt op de visie en krijgt concreet gestalte in scherp geformuleerde </a:t>
            </a:r>
            <a:r>
              <a:rPr lang="nl-BE" sz="3600" dirty="0" smtClean="0"/>
              <a:t>prioriteiten.</a:t>
            </a:r>
          </a:p>
          <a:p>
            <a:endParaRPr lang="nl-BE" sz="3600" dirty="0"/>
          </a:p>
          <a:p>
            <a:r>
              <a:rPr lang="nl-BE" sz="3600" dirty="0">
                <a:solidFill>
                  <a:srgbClr val="E00049"/>
                </a:solidFill>
              </a:rPr>
              <a:t>BELEIDSPLANNEN</a:t>
            </a:r>
            <a:r>
              <a:rPr lang="nl-BE" sz="3600" dirty="0"/>
              <a:t> </a:t>
            </a:r>
            <a:r>
              <a:rPr lang="nl-BE" sz="3600" dirty="0" smtClean="0"/>
              <a:t> </a:t>
            </a:r>
          </a:p>
          <a:p>
            <a:pPr marL="712788" indent="0">
              <a:buNone/>
            </a:pPr>
            <a:r>
              <a:rPr lang="nl-BE" sz="3600" dirty="0" smtClean="0"/>
              <a:t>SMART geformuleerd in </a:t>
            </a:r>
            <a:r>
              <a:rPr lang="nl-BE" sz="3600" dirty="0"/>
              <a:t>het licht van de missie en </a:t>
            </a:r>
            <a:r>
              <a:rPr lang="nl-BE" sz="3600" dirty="0" smtClean="0"/>
              <a:t>visie, gelinkt aan </a:t>
            </a:r>
            <a:r>
              <a:rPr lang="nl-BE" sz="3600" dirty="0"/>
              <a:t>de strategische </a:t>
            </a:r>
            <a:r>
              <a:rPr lang="nl-BE" sz="3600" dirty="0" smtClean="0"/>
              <a:t>prioriteiten - concreet </a:t>
            </a:r>
            <a:r>
              <a:rPr lang="nl-BE" sz="3600"/>
              <a:t>uitgewerkt </a:t>
            </a:r>
            <a:r>
              <a:rPr lang="nl-BE" sz="3600" smtClean="0"/>
              <a:t>op </a:t>
            </a:r>
            <a:r>
              <a:rPr lang="nl-BE" sz="3600" dirty="0"/>
              <a:t>het centrale en decentrale </a:t>
            </a:r>
            <a:r>
              <a:rPr lang="nl-BE" sz="3600" dirty="0" smtClean="0"/>
              <a:t>niveau.</a:t>
            </a:r>
            <a:endParaRPr lang="nl-BE" sz="3600" dirty="0"/>
          </a:p>
          <a:p>
            <a:endParaRPr lang="nl-BE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4294967295"/>
          </p:nvPr>
        </p:nvSpPr>
        <p:spPr>
          <a:xfrm>
            <a:off x="8084546" y="6480001"/>
            <a:ext cx="2133600" cy="365125"/>
          </a:xfrm>
          <a:prstGeom prst="rect">
            <a:avLst/>
          </a:prstGeom>
        </p:spPr>
        <p:txBody>
          <a:bodyPr/>
          <a:lstStyle/>
          <a:p>
            <a:fld id="{85728152-F63C-4B30-A024-0B85297DDA48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093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eennieuwverha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067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KHLim_MM_eindslid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kstvak 1"/>
          <p:cNvSpPr txBox="1"/>
          <p:nvPr/>
        </p:nvSpPr>
        <p:spPr>
          <a:xfrm>
            <a:off x="4881282" y="5244353"/>
            <a:ext cx="525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800" dirty="0" smtClean="0">
                <a:solidFill>
                  <a:srgbClr val="FFFFFF"/>
                </a:solidFill>
                <a:hlinkClick r:id="rId3"/>
              </a:rPr>
              <a:t>lancering</a:t>
            </a:r>
            <a:endParaRPr lang="nl-BE" sz="2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98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Waar staat het logo voor?</a:t>
            </a:r>
            <a:endParaRPr lang="nl-NL" dirty="0"/>
          </a:p>
        </p:txBody>
      </p:sp>
      <p:pic>
        <p:nvPicPr>
          <p:cNvPr id="4" name="Afbeelding 3" descr="Schermafbeelding 2015-11-19 om 09.50.2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2113" y="2336423"/>
            <a:ext cx="7159887" cy="4521577"/>
          </a:xfrm>
          <a:prstGeom prst="rect">
            <a:avLst/>
          </a:prstGeom>
        </p:spPr>
      </p:pic>
      <p:pic>
        <p:nvPicPr>
          <p:cNvPr id="6" name="Afbeelding 5" descr="BOL_ROOD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89" y="2444258"/>
            <a:ext cx="4263151" cy="42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582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/>
        </p:nvSpPr>
        <p:spPr>
          <a:xfrm>
            <a:off x="0" y="1992922"/>
            <a:ext cx="12192000" cy="4865078"/>
          </a:xfrm>
          <a:prstGeom prst="rect">
            <a:avLst/>
          </a:prstGeom>
          <a:solidFill>
            <a:srgbClr val="9FDAF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" name="Tijdelijke aanduiding voor inhoud 2"/>
          <p:cNvSpPr txBox="1">
            <a:spLocks/>
          </p:cNvSpPr>
          <p:nvPr/>
        </p:nvSpPr>
        <p:spPr>
          <a:xfrm>
            <a:off x="4933461" y="2157778"/>
            <a:ext cx="7258539" cy="42421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nl-NL" sz="2000" b="1" dirty="0" smtClean="0">
                <a:solidFill>
                  <a:srgbClr val="002757"/>
                </a:solidFill>
              </a:rPr>
              <a:t>Een verbindende filosofie</a:t>
            </a:r>
            <a:br>
              <a:rPr lang="nl-NL" sz="2000" b="1" dirty="0" smtClean="0">
                <a:solidFill>
                  <a:srgbClr val="002757"/>
                </a:solidFill>
              </a:rPr>
            </a:br>
            <a:r>
              <a:rPr lang="nl-NL" sz="2000" dirty="0" smtClean="0">
                <a:solidFill>
                  <a:srgbClr val="002757"/>
                </a:solidFill>
              </a:rPr>
              <a:t>Mensen motiveren en ideeën in beweging brengen. </a:t>
            </a:r>
            <a:br>
              <a:rPr lang="nl-NL" sz="2000" dirty="0" smtClean="0">
                <a:solidFill>
                  <a:srgbClr val="002757"/>
                </a:solidFill>
              </a:rPr>
            </a:br>
            <a:r>
              <a:rPr lang="nl-NL" sz="2000" dirty="0" smtClean="0">
                <a:solidFill>
                  <a:srgbClr val="002757"/>
                </a:solidFill>
              </a:rPr>
              <a:t/>
            </a:r>
            <a:br>
              <a:rPr lang="nl-NL" sz="2000" dirty="0" smtClean="0">
                <a:solidFill>
                  <a:srgbClr val="002757"/>
                </a:solidFill>
              </a:rPr>
            </a:br>
            <a:r>
              <a:rPr lang="nl-NL" sz="2000" dirty="0" smtClean="0">
                <a:solidFill>
                  <a:srgbClr val="002757"/>
                </a:solidFill>
              </a:rPr>
              <a:t>Op UC Leuven-Limburg vormen we inspirerende professionals, breeddenkende wereldburgers en sterke persoonlijkheden.</a:t>
            </a:r>
            <a:br>
              <a:rPr lang="nl-NL" sz="2000" dirty="0" smtClean="0">
                <a:solidFill>
                  <a:srgbClr val="002757"/>
                </a:solidFill>
              </a:rPr>
            </a:br>
            <a:r>
              <a:rPr lang="nl-NL" sz="2000" dirty="0" smtClean="0">
                <a:solidFill>
                  <a:srgbClr val="002757"/>
                </a:solidFill>
              </a:rPr>
              <a:t>We kijken over de grenzen heen, hebben een open geest voor de toekomst, zetten aan tot vernieuwing en het openbreken van vastgeroeste kaders.</a:t>
            </a:r>
          </a:p>
          <a:p>
            <a:pPr marL="0" indent="0">
              <a:lnSpc>
                <a:spcPct val="70000"/>
              </a:lnSpc>
              <a:buFont typeface="Arial" panose="020B0604020202020204" pitchFamily="34" charset="0"/>
              <a:buNone/>
            </a:pPr>
            <a:r>
              <a:rPr lang="nl-NL" sz="2000" dirty="0" smtClean="0"/>
              <a:t/>
            </a:r>
            <a:br>
              <a:rPr lang="nl-NL" sz="2000" dirty="0" smtClean="0"/>
            </a:br>
            <a:r>
              <a:rPr lang="nl-NL" sz="2000" b="1" dirty="0" smtClean="0">
                <a:solidFill>
                  <a:srgbClr val="002757"/>
                </a:solidFill>
              </a:rPr>
              <a:t>	</a:t>
            </a:r>
            <a:r>
              <a:rPr lang="nl-NL" sz="2000" b="1" dirty="0" err="1" smtClean="0">
                <a:solidFill>
                  <a:srgbClr val="002757"/>
                </a:solidFill>
              </a:rPr>
              <a:t>Moving</a:t>
            </a:r>
            <a:r>
              <a:rPr lang="nl-NL" sz="2000" b="1" dirty="0" smtClean="0">
                <a:solidFill>
                  <a:srgbClr val="002757"/>
                </a:solidFill>
              </a:rPr>
              <a:t> </a:t>
            </a:r>
            <a:r>
              <a:rPr lang="nl-NL" sz="2000" b="1" dirty="0" err="1" smtClean="0">
                <a:solidFill>
                  <a:srgbClr val="002757"/>
                </a:solidFill>
              </a:rPr>
              <a:t>Minds</a:t>
            </a:r>
            <a:r>
              <a:rPr lang="nl-NL" sz="2000" b="1" dirty="0" smtClean="0">
                <a:solidFill>
                  <a:srgbClr val="002757"/>
                </a:solidFill>
              </a:rPr>
              <a:t>,</a:t>
            </a:r>
          </a:p>
          <a:p>
            <a:pPr marL="0" indent="0">
              <a:lnSpc>
                <a:spcPct val="70000"/>
              </a:lnSpc>
              <a:buFont typeface="Arial" panose="020B0604020202020204" pitchFamily="34" charset="0"/>
              <a:buNone/>
            </a:pPr>
            <a:r>
              <a:rPr lang="nl-NL" sz="2000" b="1" dirty="0" smtClean="0">
                <a:solidFill>
                  <a:srgbClr val="002757"/>
                </a:solidFill>
              </a:rPr>
              <a:t>	altijd in beweging,</a:t>
            </a:r>
          </a:p>
          <a:p>
            <a:pPr marL="0" indent="0">
              <a:lnSpc>
                <a:spcPct val="70000"/>
              </a:lnSpc>
              <a:buFont typeface="Arial" panose="020B0604020202020204" pitchFamily="34" charset="0"/>
              <a:buNone/>
            </a:pPr>
            <a:r>
              <a:rPr lang="nl-NL" sz="2000" b="1" dirty="0" smtClean="0">
                <a:solidFill>
                  <a:srgbClr val="002757"/>
                </a:solidFill>
              </a:rPr>
              <a:t>	open in een complexe wereld,</a:t>
            </a:r>
          </a:p>
          <a:p>
            <a:pPr marL="0" indent="0">
              <a:lnSpc>
                <a:spcPct val="70000"/>
              </a:lnSpc>
              <a:buFont typeface="Arial" panose="020B0604020202020204" pitchFamily="34" charset="0"/>
              <a:buNone/>
            </a:pPr>
            <a:r>
              <a:rPr lang="nl-NL" sz="2000" b="1" dirty="0" smtClean="0">
                <a:solidFill>
                  <a:srgbClr val="002757"/>
                </a:solidFill>
              </a:rPr>
              <a:t>	klaar voor de veeleisende student</a:t>
            </a:r>
          </a:p>
          <a:p>
            <a:pPr marL="0" indent="0">
              <a:lnSpc>
                <a:spcPct val="70000"/>
              </a:lnSpc>
              <a:buFont typeface="Arial" panose="020B0604020202020204" pitchFamily="34" charset="0"/>
              <a:buNone/>
            </a:pPr>
            <a:r>
              <a:rPr lang="nl-NL" sz="2000" b="1" dirty="0" smtClean="0">
                <a:solidFill>
                  <a:srgbClr val="002757"/>
                </a:solidFill>
              </a:rPr>
              <a:t>	die mee wil bewegen naar de toekomst</a:t>
            </a:r>
            <a:endParaRPr lang="nl-NL" sz="2000" b="1" dirty="0">
              <a:solidFill>
                <a:srgbClr val="002757"/>
              </a:solidFill>
            </a:endParaRPr>
          </a:p>
        </p:txBody>
      </p:sp>
      <p:pic>
        <p:nvPicPr>
          <p:cNvPr id="4" name="Afbeelding 3" descr="SHARE_PICTURE_620p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942" y="2199249"/>
            <a:ext cx="3779520" cy="3779520"/>
          </a:xfrm>
          <a:prstGeom prst="rect">
            <a:avLst/>
          </a:prstGeom>
        </p:spPr>
      </p:pic>
      <p:sp>
        <p:nvSpPr>
          <p:cNvPr id="5" name="Titel 1"/>
          <p:cNvSpPr txBox="1">
            <a:spLocks/>
          </p:cNvSpPr>
          <p:nvPr/>
        </p:nvSpPr>
        <p:spPr>
          <a:xfrm>
            <a:off x="1876778" y="365125"/>
            <a:ext cx="9948332" cy="128111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>
                <a:solidFill>
                  <a:srgbClr val="002757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dirty="0" err="1" smtClean="0"/>
              <a:t>Moving</a:t>
            </a:r>
            <a:r>
              <a:rPr lang="nl-NL" dirty="0" smtClean="0"/>
              <a:t> </a:t>
            </a:r>
            <a:r>
              <a:rPr lang="nl-NL" dirty="0" err="1" smtClean="0"/>
              <a:t>Minds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7941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ctrTitle"/>
          </p:nvPr>
        </p:nvSpPr>
        <p:spPr>
          <a:xfrm>
            <a:off x="7992192" y="2649830"/>
            <a:ext cx="4741332" cy="2129220"/>
          </a:xfrm>
        </p:spPr>
        <p:txBody>
          <a:bodyPr/>
          <a:lstStyle/>
          <a:p>
            <a:r>
              <a:rPr lang="nl-BE" b="1" dirty="0"/>
              <a:t>V</a:t>
            </a:r>
            <a:r>
              <a:rPr lang="nl-BE" b="1" dirty="0" smtClean="0"/>
              <a:t>isie</a:t>
            </a:r>
            <a:endParaRPr lang="nl-BE" b="1" dirty="0"/>
          </a:p>
        </p:txBody>
      </p:sp>
      <p:sp>
        <p:nvSpPr>
          <p:cNvPr id="7" name="Ondertitel 6"/>
          <p:cNvSpPr>
            <a:spLocks noGrp="1"/>
          </p:cNvSpPr>
          <p:nvPr>
            <p:ph type="subTitle" idx="1"/>
          </p:nvPr>
        </p:nvSpPr>
        <p:spPr>
          <a:xfrm>
            <a:off x="4235544" y="4665576"/>
            <a:ext cx="7956456" cy="1752600"/>
          </a:xfrm>
        </p:spPr>
        <p:txBody>
          <a:bodyPr/>
          <a:lstStyle/>
          <a:p>
            <a:r>
              <a:rPr lang="nl-BE" dirty="0">
                <a:solidFill>
                  <a:srgbClr val="FFFFFF"/>
                </a:solidFill>
              </a:rPr>
              <a:t>De VISIE geeft aan hoe we de wereld morgen willen beïnvloeden en op welke terreinen we de wereld morgen willen </a:t>
            </a:r>
            <a:r>
              <a:rPr lang="nl-BE" dirty="0" smtClean="0">
                <a:solidFill>
                  <a:srgbClr val="FFFFFF"/>
                </a:solidFill>
              </a:rPr>
              <a:t>beïnvloeden.</a:t>
            </a:r>
            <a:endParaRPr lang="nl-BE" dirty="0">
              <a:solidFill>
                <a:srgbClr val="FFFFFF"/>
              </a:solidFill>
            </a:endParaRP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4294967295"/>
          </p:nvPr>
        </p:nvSpPr>
        <p:spPr>
          <a:xfrm>
            <a:off x="7895681" y="6480001"/>
            <a:ext cx="2133600" cy="365125"/>
          </a:xfrm>
          <a:prstGeom prst="rect">
            <a:avLst/>
          </a:prstGeom>
        </p:spPr>
        <p:txBody>
          <a:bodyPr/>
          <a:lstStyle/>
          <a:p>
            <a:fld id="{85728152-F63C-4B30-A024-0B85297DDA48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4802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smtClean="0"/>
              <a:t>9 domeinen, een coherent geheel</a:t>
            </a:r>
            <a:br>
              <a:rPr lang="nl-BE" dirty="0" smtClean="0"/>
            </a:br>
            <a:r>
              <a:rPr lang="nl-BE" dirty="0" smtClean="0"/>
              <a:t>De hogeschool </a:t>
            </a:r>
            <a:r>
              <a:rPr lang="nl-BE" smtClean="0"/>
              <a:t>als netwerk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876777" y="1825624"/>
            <a:ext cx="9948333" cy="5019502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nl-BE" dirty="0" smtClean="0"/>
              <a:t>Kansen op levenslang succes bieden </a:t>
            </a:r>
            <a:br>
              <a:rPr lang="nl-BE" dirty="0" smtClean="0"/>
            </a:br>
            <a:r>
              <a:rPr lang="nl-BE" sz="1500" dirty="0"/>
              <a:t>De hogeschool in de samenleving</a:t>
            </a:r>
            <a:endParaRPr lang="nl-BE" sz="1500" dirty="0" smtClean="0"/>
          </a:p>
          <a:p>
            <a:pPr marL="457200" indent="-457200">
              <a:buFont typeface="+mj-lt"/>
              <a:buAutoNum type="arabicPeriod"/>
            </a:pPr>
            <a:r>
              <a:rPr lang="nl-BE" dirty="0" smtClean="0"/>
              <a:t>Competenties en talenten ontwikkelen</a:t>
            </a:r>
            <a:br>
              <a:rPr lang="nl-BE" dirty="0" smtClean="0"/>
            </a:br>
            <a:r>
              <a:rPr lang="nl-BE" sz="1500" dirty="0"/>
              <a:t>Onderwijs</a:t>
            </a:r>
            <a:endParaRPr lang="nl-BE" sz="1500" dirty="0" smtClean="0"/>
          </a:p>
          <a:p>
            <a:pPr marL="457200" indent="-457200">
              <a:buFont typeface="+mj-lt"/>
              <a:buAutoNum type="arabicPeriod"/>
            </a:pPr>
            <a:r>
              <a:rPr lang="nl-BE" dirty="0" smtClean="0"/>
              <a:t>Samen kennis creëren en delen</a:t>
            </a:r>
            <a:br>
              <a:rPr lang="nl-BE" dirty="0" smtClean="0"/>
            </a:br>
            <a:r>
              <a:rPr lang="nl-BE" sz="1500" dirty="0"/>
              <a:t>Onderzoek en dienstverlening</a:t>
            </a:r>
            <a:endParaRPr lang="nl-BE" sz="1500" dirty="0" smtClean="0"/>
          </a:p>
          <a:p>
            <a:pPr marL="457200" indent="-457200">
              <a:buFont typeface="+mj-lt"/>
              <a:buAutoNum type="arabicPeriod"/>
            </a:pPr>
            <a:r>
              <a:rPr lang="nl-BE" dirty="0" smtClean="0"/>
              <a:t>Actieve betrokkenheid vergroten</a:t>
            </a:r>
            <a:br>
              <a:rPr lang="nl-BE" dirty="0" smtClean="0"/>
            </a:br>
            <a:r>
              <a:rPr lang="nl-BE" sz="1500" dirty="0"/>
              <a:t>Studenten</a:t>
            </a:r>
            <a:endParaRPr lang="nl-BE" sz="1500" dirty="0" smtClean="0"/>
          </a:p>
          <a:p>
            <a:pPr marL="457200" indent="-457200">
              <a:buFont typeface="+mj-lt"/>
              <a:buAutoNum type="arabicPeriod"/>
            </a:pPr>
            <a:r>
              <a:rPr lang="nl-BE" dirty="0" smtClean="0"/>
              <a:t>Open kijk op de brede samenleving vormen</a:t>
            </a:r>
            <a:br>
              <a:rPr lang="nl-BE" dirty="0" smtClean="0"/>
            </a:br>
            <a:r>
              <a:rPr lang="nl-BE" sz="1500" dirty="0"/>
              <a:t>Internationalisering</a:t>
            </a:r>
            <a:endParaRPr lang="nl-BE" sz="1500" dirty="0" smtClean="0"/>
          </a:p>
          <a:p>
            <a:pPr marL="457200" indent="-457200">
              <a:buFont typeface="+mj-lt"/>
              <a:buAutoNum type="arabicPeriod"/>
            </a:pPr>
            <a:r>
              <a:rPr lang="nl-BE" dirty="0" smtClean="0"/>
              <a:t>Regionale verankering versterken</a:t>
            </a:r>
            <a:br>
              <a:rPr lang="nl-BE" dirty="0" smtClean="0"/>
            </a:br>
            <a:r>
              <a:rPr lang="nl-BE" sz="1500" dirty="0"/>
              <a:t>Regionale verankering</a:t>
            </a:r>
            <a:endParaRPr lang="nl-BE" sz="1500" dirty="0" smtClean="0"/>
          </a:p>
          <a:p>
            <a:pPr marL="457200" indent="-457200">
              <a:buFont typeface="+mj-lt"/>
              <a:buAutoNum type="arabicPeriod"/>
            </a:pPr>
            <a:r>
              <a:rPr lang="nl-BE" dirty="0" smtClean="0"/>
              <a:t>Zorgen voor kwaliteit –altijd, overal en door iedereen</a:t>
            </a:r>
            <a:br>
              <a:rPr lang="nl-BE" dirty="0" smtClean="0"/>
            </a:br>
            <a:r>
              <a:rPr lang="nl-BE" sz="1500" dirty="0"/>
              <a:t>Kwaliteitszorg</a:t>
            </a:r>
            <a:endParaRPr lang="nl-BE" sz="1500" dirty="0" smtClean="0"/>
          </a:p>
          <a:p>
            <a:pPr marL="457200" indent="-457200">
              <a:buFont typeface="+mj-lt"/>
              <a:buAutoNum type="arabicPeriod"/>
            </a:pPr>
            <a:r>
              <a:rPr lang="nl-BE" dirty="0" smtClean="0"/>
              <a:t>Inspirerende, stimulerende werkomgeving creëren</a:t>
            </a:r>
            <a:br>
              <a:rPr lang="nl-BE" dirty="0" smtClean="0"/>
            </a:br>
            <a:r>
              <a:rPr lang="nl-BE" sz="1500" dirty="0"/>
              <a:t>Talentmanagement</a:t>
            </a:r>
            <a:endParaRPr lang="nl-BE" sz="1500" dirty="0" smtClean="0"/>
          </a:p>
          <a:p>
            <a:pPr marL="457200" indent="-457200">
              <a:buFont typeface="+mj-lt"/>
              <a:buAutoNum type="arabicPeriod"/>
            </a:pPr>
            <a:r>
              <a:rPr lang="nl-BE" dirty="0" smtClean="0"/>
              <a:t>Technologisch vooruitstrevend zijn</a:t>
            </a:r>
            <a:br>
              <a:rPr lang="nl-BE" dirty="0" smtClean="0"/>
            </a:br>
            <a:r>
              <a:rPr lang="nl-BE" sz="1500" dirty="0"/>
              <a:t>ICT in organisatie, onderwijs en onderzoek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4294967295"/>
          </p:nvPr>
        </p:nvSpPr>
        <p:spPr>
          <a:xfrm>
            <a:off x="8084546" y="6480001"/>
            <a:ext cx="2133600" cy="365125"/>
          </a:xfrm>
          <a:prstGeom prst="rect">
            <a:avLst/>
          </a:prstGeom>
        </p:spPr>
        <p:txBody>
          <a:bodyPr/>
          <a:lstStyle/>
          <a:p>
            <a:fld id="{85728152-F63C-4B30-A024-0B85297DDA48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72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ortaal.khleuven.be/bijlage.php?id=242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8672" y="1974281"/>
            <a:ext cx="6143592" cy="4668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85673" y="280609"/>
            <a:ext cx="8229600" cy="1008000"/>
          </a:xfrm>
        </p:spPr>
        <p:txBody>
          <a:bodyPr/>
          <a:lstStyle/>
          <a:p>
            <a:pPr algn="l"/>
            <a:r>
              <a:rPr lang="nl-BE" dirty="0" smtClean="0"/>
              <a:t>GPS </a:t>
            </a:r>
            <a:r>
              <a:rPr lang="nl-BE" dirty="0" err="1" smtClean="0"/>
              <a:t>Basecamp</a:t>
            </a:r>
            <a:r>
              <a:rPr lang="nl-BE" dirty="0" smtClean="0"/>
              <a:t>: ideeën delen</a:t>
            </a:r>
            <a:endParaRPr lang="nl-BE" dirty="0"/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22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09313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76778" y="365125"/>
            <a:ext cx="9948332" cy="329819"/>
          </a:xfrm>
        </p:spPr>
        <p:txBody>
          <a:bodyPr/>
          <a:lstStyle/>
          <a:p>
            <a:endParaRPr lang="nl-BE" dirty="0"/>
          </a:p>
        </p:txBody>
      </p:sp>
      <p:pic>
        <p:nvPicPr>
          <p:cNvPr id="4" name="Picture 2" descr="C:\Users\irher\Pictures\brainstorm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113" y="530034"/>
            <a:ext cx="6161863" cy="6127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jdelijke aanduiding voor dia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23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6024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9344" y="2132856"/>
            <a:ext cx="8105810" cy="4833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smtClean="0"/>
              <a:t>Woorden creëren de wereld</a:t>
            </a:r>
            <a:br>
              <a:rPr lang="nl-BE" dirty="0" smtClean="0"/>
            </a:br>
            <a:r>
              <a:rPr lang="nl-BE" dirty="0" smtClean="0"/>
              <a:t>Visiewoorden na </a:t>
            </a:r>
            <a:r>
              <a:rPr lang="nl-BE" dirty="0" err="1" smtClean="0"/>
              <a:t>voting</a:t>
            </a:r>
            <a:r>
              <a:rPr lang="nl-BE" dirty="0" smtClean="0"/>
              <a:t> </a:t>
            </a:r>
            <a:r>
              <a:rPr lang="nl-BE" dirty="0" err="1" smtClean="0"/>
              <a:t>basecamp</a:t>
            </a:r>
            <a:endParaRPr lang="nl-BE" dirty="0"/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24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7809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Woorden creëren de wereld</a:t>
            </a:r>
          </a:p>
        </p:txBody>
      </p:sp>
      <p:graphicFrame>
        <p:nvGraphicFramePr>
          <p:cNvPr id="4" name="Tijdelijke aanduiding voor inhoud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1699320"/>
              </p:ext>
            </p:extLst>
          </p:nvPr>
        </p:nvGraphicFramePr>
        <p:xfrm>
          <a:off x="1876425" y="1825625"/>
          <a:ext cx="9948864" cy="346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44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744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nl-BE" sz="2800" dirty="0" smtClean="0"/>
                        <a:t>Werkwoorden</a:t>
                      </a:r>
                      <a:endParaRPr lang="nl-BE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sz="2800" dirty="0" smtClean="0"/>
                        <a:t>Kenmerken</a:t>
                      </a:r>
                      <a:endParaRPr lang="nl-BE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nl-BE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Waarderen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nl-BE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Inspireren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nl-BE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Vertrouwen geven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nl-BE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Samenwerken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nl-BE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Leren</a:t>
                      </a:r>
                    </a:p>
                    <a:p>
                      <a:endParaRPr lang="nl-BE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nl-BE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Zet in op talenten en competenties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nl-BE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Praktijkgericht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nl-BE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Biedt kansen</a:t>
                      </a:r>
                    </a:p>
                    <a:p>
                      <a:endParaRPr lang="nl-BE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Tijdelijke aanduiding voor dia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25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69767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4294967295"/>
          </p:nvPr>
        </p:nvSpPr>
        <p:spPr>
          <a:xfrm>
            <a:off x="8084546" y="6480001"/>
            <a:ext cx="2133600" cy="365125"/>
          </a:xfrm>
          <a:prstGeom prst="rect">
            <a:avLst/>
          </a:prstGeom>
        </p:spPr>
        <p:txBody>
          <a:bodyPr/>
          <a:lstStyle/>
          <a:p>
            <a:fld id="{85728152-F63C-4B30-A024-0B85297DDA48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8134" y="155178"/>
            <a:ext cx="8749547" cy="6507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kstvak 2"/>
          <p:cNvSpPr txBox="1"/>
          <p:nvPr/>
        </p:nvSpPr>
        <p:spPr>
          <a:xfrm>
            <a:off x="2496326" y="5339124"/>
            <a:ext cx="66550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000" b="1" dirty="0">
                <a:solidFill>
                  <a:srgbClr val="FFFFFF"/>
                </a:solidFill>
              </a:rPr>
              <a:t>STRATEGISCHE PRIORITEITEN</a:t>
            </a:r>
          </a:p>
        </p:txBody>
      </p:sp>
    </p:spTree>
    <p:extLst>
      <p:ext uri="{BB962C8B-B14F-4D97-AF65-F5344CB8AC3E}">
        <p14:creationId xmlns:p14="http://schemas.microsoft.com/office/powerpoint/2010/main" val="278269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/>
              <a:t>STRATEGIE geeft aan hoe je iets wil bereiken.  De strategie volgt op de visie en krijgt concreet gestalte in scherp geformuleerde prioriteiten.</a:t>
            </a:r>
          </a:p>
          <a:p>
            <a:r>
              <a:rPr lang="nl-BE" dirty="0"/>
              <a:t>Hoe geven we antwoord op onze uitdagingen en dit gedragen door onze visie?</a:t>
            </a:r>
          </a:p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27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82861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Missie en visie UCLL</a:t>
            </a:r>
            <a:endParaRPr lang="nl-NL" dirty="0"/>
          </a:p>
        </p:txBody>
      </p:sp>
      <p:pic>
        <p:nvPicPr>
          <p:cNvPr id="4" name="Afbeelding 3" descr="Schermafbeelding 2015-11-19 om 10.04.2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4622" y="0"/>
            <a:ext cx="3277378" cy="6858000"/>
          </a:xfrm>
          <a:prstGeom prst="rect">
            <a:avLst/>
          </a:prstGeom>
        </p:spPr>
      </p:pic>
      <p:pic>
        <p:nvPicPr>
          <p:cNvPr id="6" name="Afbeelding 5" descr="Schermafbeelding 2015-11-19 om 10.04.5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32" y="2186099"/>
            <a:ext cx="3746500" cy="1714500"/>
          </a:xfrm>
          <a:prstGeom prst="rect">
            <a:avLst/>
          </a:prstGeom>
        </p:spPr>
      </p:pic>
      <p:sp>
        <p:nvSpPr>
          <p:cNvPr id="8" name="Tijdelijke aanduiding voor inhoud 2"/>
          <p:cNvSpPr>
            <a:spLocks noGrp="1"/>
          </p:cNvSpPr>
          <p:nvPr>
            <p:ph idx="1"/>
          </p:nvPr>
        </p:nvSpPr>
        <p:spPr>
          <a:xfrm>
            <a:off x="1349617" y="3377911"/>
            <a:ext cx="7324509" cy="4374229"/>
          </a:xfrm>
        </p:spPr>
        <p:txBody>
          <a:bodyPr/>
          <a:lstStyle/>
          <a:p>
            <a:pPr marL="342900" indent="-342900">
              <a:buFont typeface="+mj-lt"/>
              <a:buAutoNum type="arabicPeriod"/>
            </a:pPr>
            <a:r>
              <a:rPr lang="nl-NL" dirty="0" smtClean="0"/>
              <a:t>Succes </a:t>
            </a:r>
            <a:r>
              <a:rPr lang="nl-NL" dirty="0"/>
              <a:t>in onderwijs en op de arbeidsmarkt</a:t>
            </a:r>
          </a:p>
          <a:p>
            <a:pPr marL="342900" indent="-342900">
              <a:buFont typeface="+mj-lt"/>
              <a:buAutoNum type="arabicPeriod"/>
            </a:pPr>
            <a:r>
              <a:rPr lang="nl-NL" dirty="0"/>
              <a:t>Regionale meerwaarde</a:t>
            </a:r>
          </a:p>
          <a:p>
            <a:pPr marL="342900" indent="-342900">
              <a:buFont typeface="+mj-lt"/>
              <a:buAutoNum type="arabicPeriod"/>
            </a:pPr>
            <a:r>
              <a:rPr lang="nl-NL" dirty="0"/>
              <a:t>Internationalisering</a:t>
            </a:r>
          </a:p>
          <a:p>
            <a:pPr marL="342900" indent="-342900">
              <a:buFont typeface="+mj-lt"/>
              <a:buAutoNum type="arabicPeriod"/>
            </a:pPr>
            <a:r>
              <a:rPr lang="nl-NL" dirty="0"/>
              <a:t>Identiteit</a:t>
            </a:r>
          </a:p>
          <a:p>
            <a:pPr marL="342900" indent="-342900">
              <a:buFont typeface="+mj-lt"/>
              <a:buAutoNum type="arabicPeriod"/>
            </a:pPr>
            <a:r>
              <a:rPr lang="nl-NL" dirty="0"/>
              <a:t>ICT</a:t>
            </a:r>
          </a:p>
        </p:txBody>
      </p:sp>
    </p:spTree>
    <p:extLst>
      <p:ext uri="{BB962C8B-B14F-4D97-AF65-F5344CB8AC3E}">
        <p14:creationId xmlns:p14="http://schemas.microsoft.com/office/powerpoint/2010/main" val="1199466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0946" name="Group 21"/>
          <p:cNvGrpSpPr>
            <a:grpSpLocks/>
          </p:cNvGrpSpPr>
          <p:nvPr/>
        </p:nvGrpSpPr>
        <p:grpSpPr bwMode="auto">
          <a:xfrm>
            <a:off x="2151064" y="0"/>
            <a:ext cx="8064500" cy="6738938"/>
            <a:chOff x="971600" y="73199"/>
            <a:chExt cx="7037734" cy="6362953"/>
          </a:xfrm>
        </p:grpSpPr>
        <p:sp>
          <p:nvSpPr>
            <p:cNvPr id="3" name="Freeform 3"/>
            <p:cNvSpPr>
              <a:spLocks/>
            </p:cNvSpPr>
            <p:nvPr/>
          </p:nvSpPr>
          <p:spPr bwMode="auto">
            <a:xfrm>
              <a:off x="2771800" y="73199"/>
              <a:ext cx="3312368" cy="858219"/>
            </a:xfrm>
            <a:custGeom>
              <a:avLst/>
              <a:gdLst/>
              <a:ahLst/>
              <a:cxnLst>
                <a:cxn ang="0">
                  <a:pos x="468" y="0"/>
                </a:cxn>
                <a:cxn ang="0">
                  <a:pos x="936" y="798"/>
                </a:cxn>
                <a:cxn ang="0">
                  <a:pos x="0" y="798"/>
                </a:cxn>
                <a:cxn ang="0">
                  <a:pos x="468" y="0"/>
                </a:cxn>
              </a:cxnLst>
              <a:rect l="0" t="0" r="r" b="b"/>
              <a:pathLst>
                <a:path w="936" h="798">
                  <a:moveTo>
                    <a:pt x="468" y="0"/>
                  </a:moveTo>
                  <a:lnTo>
                    <a:pt x="936" y="798"/>
                  </a:lnTo>
                  <a:lnTo>
                    <a:pt x="0" y="798"/>
                  </a:lnTo>
                  <a:lnTo>
                    <a:pt x="468" y="0"/>
                  </a:lnTo>
                  <a:close/>
                </a:path>
              </a:pathLst>
            </a:custGeom>
            <a:solidFill>
              <a:schemeClr val="tx2"/>
            </a:solidFill>
            <a:ln>
              <a:solidFill>
                <a:schemeClr val="tx2"/>
              </a:solidFill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4" name="Freeform 4"/>
            <p:cNvSpPr>
              <a:spLocks/>
            </p:cNvSpPr>
            <p:nvPr/>
          </p:nvSpPr>
          <p:spPr bwMode="auto">
            <a:xfrm>
              <a:off x="971600" y="908720"/>
              <a:ext cx="6912768" cy="720551"/>
            </a:xfrm>
            <a:custGeom>
              <a:avLst/>
              <a:gdLst/>
              <a:ahLst/>
              <a:cxnLst>
                <a:cxn ang="0">
                  <a:pos x="540" y="0"/>
                </a:cxn>
                <a:cxn ang="0">
                  <a:pos x="1470" y="0"/>
                </a:cxn>
                <a:cxn ang="0">
                  <a:pos x="2010" y="936"/>
                </a:cxn>
                <a:cxn ang="0">
                  <a:pos x="0" y="936"/>
                </a:cxn>
                <a:cxn ang="0">
                  <a:pos x="540" y="0"/>
                </a:cxn>
              </a:cxnLst>
              <a:rect l="0" t="0" r="r" b="b"/>
              <a:pathLst>
                <a:path w="2010" h="936">
                  <a:moveTo>
                    <a:pt x="540" y="0"/>
                  </a:moveTo>
                  <a:lnTo>
                    <a:pt x="1470" y="0"/>
                  </a:lnTo>
                  <a:lnTo>
                    <a:pt x="2010" y="936"/>
                  </a:lnTo>
                  <a:lnTo>
                    <a:pt x="0" y="936"/>
                  </a:lnTo>
                  <a:lnTo>
                    <a:pt x="540" y="0"/>
                  </a:lnTo>
                  <a:close/>
                </a:path>
              </a:pathLst>
            </a:custGeom>
            <a:solidFill>
              <a:srgbClr val="FF0066"/>
            </a:solidFill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>
              <a:off x="971600" y="1883009"/>
              <a:ext cx="3405398" cy="505918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lIns="91430" tIns="45716" rIns="91430" bIns="45716" anchor="ctr"/>
            <a:lstStyle/>
            <a:p>
              <a:pPr algn="ctr">
                <a:defRPr/>
              </a:pPr>
              <a:endParaRPr lang="en-GB">
                <a:solidFill>
                  <a:srgbClr val="CCFFFF"/>
                </a:solidFill>
              </a:endParaRPr>
            </a:p>
          </p:txBody>
        </p:sp>
        <p:sp>
          <p:nvSpPr>
            <p:cNvPr id="7" name="AutoShape 8"/>
            <p:cNvSpPr>
              <a:spLocks noChangeArrowheads="1"/>
            </p:cNvSpPr>
            <p:nvPr/>
          </p:nvSpPr>
          <p:spPr bwMode="auto">
            <a:xfrm>
              <a:off x="1979712" y="3861048"/>
              <a:ext cx="330076" cy="302939"/>
            </a:xfrm>
            <a:prstGeom prst="upArrow">
              <a:avLst>
                <a:gd name="adj1" fmla="val 33729"/>
                <a:gd name="adj2" fmla="val 63623"/>
              </a:avLst>
            </a:prstGeom>
            <a:solidFill>
              <a:srgbClr val="FF0000"/>
            </a:solidFill>
            <a:ln>
              <a:solidFill>
                <a:srgbClr val="FF0000"/>
              </a:solidFill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10970" name="Text Box 10"/>
            <p:cNvSpPr txBox="1">
              <a:spLocks noChangeArrowheads="1"/>
            </p:cNvSpPr>
            <p:nvPr/>
          </p:nvSpPr>
          <p:spPr bwMode="auto">
            <a:xfrm>
              <a:off x="3347863" y="603387"/>
              <a:ext cx="2273668" cy="305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0" tIns="45716" rIns="91430" bIns="45716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ts val="1800"/>
                </a:lnSpc>
              </a:pPr>
              <a:r>
                <a:rPr lang="en-GB" altLang="nl-BE" sz="2800" b="1">
                  <a:solidFill>
                    <a:srgbClr val="FFFFFF"/>
                  </a:solidFill>
                </a:rPr>
                <a:t>Moving Minds</a:t>
              </a:r>
            </a:p>
          </p:txBody>
        </p:sp>
        <p:sp>
          <p:nvSpPr>
            <p:cNvPr id="210971" name="Text Box 11"/>
            <p:cNvSpPr txBox="1">
              <a:spLocks noChangeArrowheads="1"/>
            </p:cNvSpPr>
            <p:nvPr/>
          </p:nvSpPr>
          <p:spPr bwMode="auto">
            <a:xfrm>
              <a:off x="1259632" y="1203181"/>
              <a:ext cx="6192688" cy="348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0" tIns="45716" rIns="91430" bIns="45716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nl-BE" altLang="nl-BE" sz="1800" b="1" dirty="0" smtClean="0">
                  <a:solidFill>
                    <a:schemeClr val="bg1"/>
                  </a:solidFill>
                </a:rPr>
                <a:t>Realisatie Missie en Visie</a:t>
              </a:r>
              <a:endParaRPr lang="nl-BE" altLang="nl-BE" sz="1800" b="1" dirty="0">
                <a:solidFill>
                  <a:schemeClr val="bg1"/>
                </a:solidFill>
              </a:endParaRPr>
            </a:p>
          </p:txBody>
        </p:sp>
        <p:sp>
          <p:nvSpPr>
            <p:cNvPr id="210972" name="Text Box 12"/>
            <p:cNvSpPr txBox="1">
              <a:spLocks noChangeArrowheads="1"/>
            </p:cNvSpPr>
            <p:nvPr/>
          </p:nvSpPr>
          <p:spPr bwMode="auto">
            <a:xfrm>
              <a:off x="1022607" y="1919937"/>
              <a:ext cx="3266158" cy="494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0" tIns="45716" rIns="91430" bIns="45716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buClr>
                  <a:srgbClr val="002060"/>
                </a:buClr>
              </a:pPr>
              <a:r>
                <a:rPr lang="fr-FR" altLang="nl-BE" sz="1400" b="1" dirty="0" err="1">
                  <a:solidFill>
                    <a:srgbClr val="002060"/>
                  </a:solidFill>
                </a:rPr>
                <a:t>Succes</a:t>
              </a:r>
              <a:r>
                <a:rPr lang="fr-FR" altLang="nl-BE" sz="1400" b="1" dirty="0">
                  <a:solidFill>
                    <a:srgbClr val="002060"/>
                  </a:solidFill>
                </a:rPr>
                <a:t> in </a:t>
              </a:r>
              <a:r>
                <a:rPr lang="fr-FR" altLang="nl-BE" sz="1400" b="1" dirty="0" err="1" smtClean="0">
                  <a:solidFill>
                    <a:srgbClr val="002060"/>
                  </a:solidFill>
                </a:rPr>
                <a:t>onderwijs</a:t>
              </a:r>
              <a:r>
                <a:rPr lang="fr-FR" altLang="nl-BE" sz="1400" b="1" dirty="0" smtClean="0">
                  <a:solidFill>
                    <a:srgbClr val="002060"/>
                  </a:solidFill>
                </a:rPr>
                <a:t> en op de  </a:t>
              </a:r>
              <a:r>
                <a:rPr lang="fr-FR" altLang="nl-BE" sz="1400" b="1" dirty="0" err="1" smtClean="0">
                  <a:solidFill>
                    <a:srgbClr val="002060"/>
                  </a:solidFill>
                </a:rPr>
                <a:t>arbeidsmarkt</a:t>
              </a:r>
              <a:endParaRPr lang="fr-FR" altLang="nl-BE" sz="1400" b="1" dirty="0">
                <a:solidFill>
                  <a:srgbClr val="002060"/>
                </a:solidFill>
              </a:endParaRPr>
            </a:p>
          </p:txBody>
        </p:sp>
        <p:sp>
          <p:nvSpPr>
            <p:cNvPr id="12" name="Text Box 13"/>
            <p:cNvSpPr txBox="1">
              <a:spLocks noChangeArrowheads="1"/>
            </p:cNvSpPr>
            <p:nvPr/>
          </p:nvSpPr>
          <p:spPr bwMode="auto">
            <a:xfrm>
              <a:off x="5810646" y="4186336"/>
              <a:ext cx="2160587" cy="668383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square" lIns="91430" tIns="45716" rIns="91430" bIns="45716">
              <a:spAutoFit/>
            </a:bodyPr>
            <a:lstStyle/>
            <a:p>
              <a:pPr algn="ctr">
                <a:defRPr/>
              </a:pPr>
              <a:r>
                <a:rPr lang="fr-FR" altLang="nl-BE" sz="1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ICT in </a:t>
              </a:r>
              <a:r>
                <a:rPr lang="fr-FR" altLang="nl-BE" sz="1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onderwijs</a:t>
              </a:r>
              <a:r>
                <a:rPr lang="fr-FR" altLang="nl-BE" sz="1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fr-FR" altLang="nl-BE" sz="1400" b="1" dirty="0" err="1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onderzoek</a:t>
              </a:r>
              <a:r>
                <a:rPr lang="fr-FR" altLang="nl-BE" sz="1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</a:t>
              </a:r>
              <a:r>
                <a:rPr lang="fr-FR" altLang="nl-BE" sz="1400" b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fr-FR" altLang="nl-BE" sz="1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dienstverlening</a:t>
              </a:r>
              <a:endParaRPr lang="fr-FR" altLang="nl-BE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>
                <a:defRPr/>
              </a:pPr>
              <a:endParaRPr lang="en-GB" sz="1200" b="1" dirty="0">
                <a:solidFill>
                  <a:srgbClr val="6622BB"/>
                </a:solidFill>
              </a:endParaRPr>
            </a:p>
          </p:txBody>
        </p:sp>
        <p:sp>
          <p:nvSpPr>
            <p:cNvPr id="13" name="Text Box 14"/>
            <p:cNvSpPr txBox="1">
              <a:spLocks noChangeArrowheads="1"/>
            </p:cNvSpPr>
            <p:nvPr/>
          </p:nvSpPr>
          <p:spPr bwMode="auto">
            <a:xfrm>
              <a:off x="971972" y="4186336"/>
              <a:ext cx="2247801" cy="49402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square" lIns="91430" tIns="45716" rIns="91430" bIns="45716">
              <a:spAutoFit/>
            </a:bodyPr>
            <a:lstStyle/>
            <a:p>
              <a:pPr algn="ctr">
                <a:defRPr/>
              </a:pPr>
              <a:r>
                <a:rPr lang="en-GB" sz="1400" b="1" dirty="0" err="1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Internationalisering</a:t>
              </a:r>
              <a:endParaRPr lang="en-GB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>
                <a:defRPr/>
              </a:pPr>
              <a:endParaRPr lang="en-GB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Rectangle 16"/>
            <p:cNvSpPr>
              <a:spLocks noChangeArrowheads="1"/>
            </p:cNvSpPr>
            <p:nvPr/>
          </p:nvSpPr>
          <p:spPr bwMode="auto">
            <a:xfrm>
              <a:off x="979200" y="4734437"/>
              <a:ext cx="2304628" cy="1252074"/>
            </a:xfrm>
            <a:prstGeom prst="rect">
              <a:avLst/>
            </a:prstGeom>
            <a:solidFill>
              <a:srgbClr val="FF0066"/>
            </a:solidFill>
            <a:ln w="38100" algn="ctr">
              <a:solidFill>
                <a:srgbClr val="002757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lIns="91430" tIns="45716" rIns="91430" bIns="45716" anchor="ctr"/>
            <a:lstStyle/>
            <a:p>
              <a:pPr lvl="1">
                <a:defRPr/>
              </a:pPr>
              <a:r>
                <a:rPr lang="en-GB" sz="1200" dirty="0">
                  <a:solidFill>
                    <a:schemeClr val="bg1"/>
                  </a:solidFill>
                </a:rPr>
                <a:t> </a:t>
              </a:r>
            </a:p>
            <a:p>
              <a:pPr lvl="1">
                <a:defRPr/>
              </a:pPr>
              <a:endParaRPr lang="en-GB" sz="1200" dirty="0">
                <a:solidFill>
                  <a:schemeClr val="bg1"/>
                </a:solidFill>
              </a:endParaRPr>
            </a:p>
            <a:p>
              <a:pPr lvl="1">
                <a:defRPr/>
              </a:pPr>
              <a:endParaRPr lang="en-GB" sz="1200" dirty="0">
                <a:solidFill>
                  <a:schemeClr val="bg1"/>
                </a:solidFill>
              </a:endParaRPr>
            </a:p>
            <a:p>
              <a:pPr lvl="1">
                <a:defRPr/>
              </a:pPr>
              <a:endParaRPr lang="en-GB" sz="1200" dirty="0">
                <a:solidFill>
                  <a:schemeClr val="bg1"/>
                </a:solidFill>
              </a:endParaRPr>
            </a:p>
            <a:p>
              <a:pPr lvl="1">
                <a:defRPr/>
              </a:pPr>
              <a:endParaRPr lang="en-GB" sz="1200" dirty="0">
                <a:solidFill>
                  <a:schemeClr val="bg1"/>
                </a:solidFill>
              </a:endParaRPr>
            </a:p>
            <a:p>
              <a:pPr>
                <a:defRPr/>
              </a:pPr>
              <a:endParaRPr lang="en-GB" sz="1100" dirty="0" smtClean="0">
                <a:solidFill>
                  <a:schemeClr val="bg1"/>
                </a:solidFill>
              </a:endParaRPr>
            </a:p>
            <a:p>
              <a:pPr>
                <a:defRPr/>
              </a:pPr>
              <a:endParaRPr lang="en-GB" sz="1100" dirty="0">
                <a:solidFill>
                  <a:schemeClr val="bg1"/>
                </a:solidFill>
              </a:endParaRPr>
            </a:p>
            <a:p>
              <a:pPr>
                <a:defRPr/>
              </a:pPr>
              <a:r>
                <a:rPr lang="en-GB" sz="1200" dirty="0" smtClean="0">
                  <a:solidFill>
                    <a:schemeClr val="bg1"/>
                  </a:solidFill>
                </a:rPr>
                <a:t>UCLL is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gekend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voor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haar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internationaal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gericht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aanbod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samenstelling</a:t>
              </a:r>
              <a:r>
                <a:rPr lang="en-GB" sz="1200" dirty="0" smtClean="0">
                  <a:solidFill>
                    <a:schemeClr val="bg1"/>
                  </a:solidFill>
                </a:rPr>
                <a:t> van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studenten-populatie</a:t>
              </a:r>
              <a:r>
                <a:rPr lang="en-GB" sz="1200" dirty="0" smtClean="0">
                  <a:solidFill>
                    <a:schemeClr val="bg1"/>
                  </a:solidFill>
                </a:rPr>
                <a:t>.  We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werken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samen</a:t>
              </a:r>
              <a:r>
                <a:rPr lang="en-GB" sz="1200" dirty="0" smtClean="0">
                  <a:solidFill>
                    <a:schemeClr val="bg1"/>
                  </a:solidFill>
                </a:rPr>
                <a:t> met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buitenlandse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instel-lingen</a:t>
              </a:r>
              <a:r>
                <a:rPr lang="en-GB" sz="1200" dirty="0" smtClean="0">
                  <a:solidFill>
                    <a:schemeClr val="bg1"/>
                  </a:solidFill>
                </a:rPr>
                <a:t>.  </a:t>
              </a:r>
              <a:r>
                <a:rPr lang="en-GB" sz="1200" dirty="0" err="1">
                  <a:solidFill>
                    <a:schemeClr val="bg1"/>
                  </a:solidFill>
                </a:rPr>
                <a:t>I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nternationaal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nemen</a:t>
              </a:r>
              <a:r>
                <a:rPr lang="en-GB" sz="1200" dirty="0" smtClean="0">
                  <a:solidFill>
                    <a:schemeClr val="bg1"/>
                  </a:solidFill>
                </a:rPr>
                <a:t> we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onze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maatschappelijk</a:t>
              </a:r>
              <a:r>
                <a:rPr lang="en-GB" sz="1200" dirty="0" smtClean="0">
                  <a:solidFill>
                    <a:schemeClr val="bg1"/>
                  </a:solidFill>
                </a:rPr>
                <a:t> engagement op </a:t>
              </a:r>
              <a:endParaRPr lang="en-GB" sz="1200" dirty="0">
                <a:solidFill>
                  <a:schemeClr val="bg1"/>
                </a:solidFill>
              </a:endParaRPr>
            </a:p>
            <a:p>
              <a:pPr lvl="1">
                <a:defRPr/>
              </a:pPr>
              <a:endParaRPr lang="en-GB" sz="1200" dirty="0">
                <a:solidFill>
                  <a:schemeClr val="bg1"/>
                </a:solidFill>
              </a:endParaRPr>
            </a:p>
            <a:p>
              <a:pPr marL="0" lvl="1">
                <a:lnSpc>
                  <a:spcPct val="150000"/>
                </a:lnSpc>
                <a:defRPr/>
              </a:pPr>
              <a:endParaRPr lang="en-GB" sz="1200" dirty="0">
                <a:solidFill>
                  <a:schemeClr val="bg1"/>
                </a:solidFill>
              </a:endParaRPr>
            </a:p>
            <a:p>
              <a:pPr marL="0" lvl="1">
                <a:lnSpc>
                  <a:spcPct val="150000"/>
                </a:lnSpc>
                <a:defRPr/>
              </a:pPr>
              <a:endParaRPr lang="en-GB" sz="1200" dirty="0">
                <a:solidFill>
                  <a:schemeClr val="bg1"/>
                </a:solidFill>
              </a:endParaRPr>
            </a:p>
            <a:p>
              <a:pPr eaLnBrk="1" hangingPunct="1">
                <a:defRPr/>
              </a:pPr>
              <a:endParaRPr lang="en-GB" sz="1200" dirty="0">
                <a:solidFill>
                  <a:schemeClr val="bg1"/>
                </a:solidFill>
              </a:endParaRPr>
            </a:p>
            <a:p>
              <a:pPr eaLnBrk="1" hangingPunct="1">
                <a:defRPr/>
              </a:pPr>
              <a:endParaRPr lang="en-GB" sz="1200" dirty="0">
                <a:solidFill>
                  <a:schemeClr val="bg1"/>
                </a:solidFill>
              </a:endParaRPr>
            </a:p>
            <a:p>
              <a:pPr eaLnBrk="1" hangingPunct="1">
                <a:defRPr/>
              </a:pPr>
              <a:r>
                <a:rPr lang="en-GB" sz="1200" dirty="0">
                  <a:solidFill>
                    <a:schemeClr val="bg1"/>
                  </a:solidFill>
                </a:rPr>
                <a:t> </a:t>
              </a:r>
            </a:p>
          </p:txBody>
        </p:sp>
        <p:sp>
          <p:nvSpPr>
            <p:cNvPr id="16" name="Rectangle 17"/>
            <p:cNvSpPr>
              <a:spLocks noChangeArrowheads="1"/>
            </p:cNvSpPr>
            <p:nvPr/>
          </p:nvSpPr>
          <p:spPr bwMode="auto">
            <a:xfrm>
              <a:off x="5810994" y="4734436"/>
              <a:ext cx="2160588" cy="1250214"/>
            </a:xfrm>
            <a:prstGeom prst="rect">
              <a:avLst/>
            </a:prstGeom>
            <a:solidFill>
              <a:srgbClr val="FF0066"/>
            </a:solidFill>
            <a:ln w="38100">
              <a:solidFill>
                <a:srgbClr val="002757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lIns="91430" tIns="45716" rIns="91430" bIns="45716" anchor="ctr"/>
            <a:lstStyle/>
            <a:p>
              <a:pPr algn="l" eaLnBrk="1" hangingPunct="1">
                <a:defRPr/>
              </a:pPr>
              <a:r>
                <a:rPr lang="en-GB" sz="1200" dirty="0" err="1" smtClean="0">
                  <a:solidFill>
                    <a:schemeClr val="bg1"/>
                  </a:solidFill>
                </a:rPr>
                <a:t>Studenten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personeel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zijn</a:t>
              </a:r>
              <a:r>
                <a:rPr lang="en-GB" sz="1200" dirty="0" smtClean="0">
                  <a:solidFill>
                    <a:schemeClr val="bg1"/>
                  </a:solidFill>
                </a:rPr>
                <a:t> ICT-</a:t>
              </a:r>
              <a:br>
                <a:rPr lang="en-GB" sz="1200" dirty="0" smtClean="0">
                  <a:solidFill>
                    <a:schemeClr val="bg1"/>
                  </a:solidFill>
                </a:rPr>
              </a:br>
              <a:r>
                <a:rPr lang="en-GB" sz="1200" dirty="0" err="1" smtClean="0">
                  <a:solidFill>
                    <a:schemeClr val="bg1"/>
                  </a:solidFill>
                </a:rPr>
                <a:t>vaardig</a:t>
              </a:r>
              <a:r>
                <a:rPr lang="en-GB" sz="1200" dirty="0" smtClean="0">
                  <a:solidFill>
                    <a:schemeClr val="bg1"/>
                  </a:solidFill>
                </a:rPr>
                <a:t>. ICT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bevordert</a:t>
              </a:r>
              <a:r>
                <a:rPr lang="en-GB" sz="1200" dirty="0" smtClean="0">
                  <a:solidFill>
                    <a:schemeClr val="bg1"/>
                  </a:solidFill>
                </a:rPr>
                <a:t> het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samen</a:t>
              </a:r>
              <a:r>
                <a:rPr lang="en-GB" sz="1200" dirty="0" smtClean="0">
                  <a:solidFill>
                    <a:schemeClr val="bg1"/>
                  </a:solidFill>
                </a:rPr>
                <a:t/>
              </a:r>
              <a:br>
                <a:rPr lang="en-GB" sz="1200" dirty="0" smtClean="0">
                  <a:solidFill>
                    <a:schemeClr val="bg1"/>
                  </a:solidFill>
                </a:rPr>
              </a:br>
              <a:r>
                <a:rPr lang="en-GB" sz="1200" dirty="0" err="1" smtClean="0">
                  <a:solidFill>
                    <a:schemeClr val="bg1"/>
                  </a:solidFill>
                </a:rPr>
                <a:t>werken</a:t>
              </a:r>
              <a:r>
                <a:rPr lang="en-GB" sz="1200" dirty="0" smtClean="0">
                  <a:solidFill>
                    <a:schemeClr val="bg1"/>
                  </a:solidFill>
                </a:rPr>
                <a:t> over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campussen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heen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en</a:t>
              </a:r>
              <a:r>
                <a:rPr lang="en-GB" sz="1200" dirty="0">
                  <a:solidFill>
                    <a:schemeClr val="bg1"/>
                  </a:solidFill>
                </a:rPr>
                <a:t/>
              </a:r>
              <a:br>
                <a:rPr lang="en-GB" sz="1200" dirty="0">
                  <a:solidFill>
                    <a:schemeClr val="bg1"/>
                  </a:solidFill>
                </a:rPr>
              </a:br>
              <a:r>
                <a:rPr lang="en-GB" sz="1200" dirty="0" err="1" smtClean="0">
                  <a:solidFill>
                    <a:schemeClr val="bg1"/>
                  </a:solidFill>
                </a:rPr>
                <a:t>helpt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mensen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werken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leren</a:t>
              </a:r>
              <a:r>
                <a:rPr lang="en-GB" sz="1200" dirty="0" smtClean="0">
                  <a:solidFill>
                    <a:schemeClr val="bg1"/>
                  </a:solidFill>
                </a:rPr>
                <a:t/>
              </a:r>
              <a:br>
                <a:rPr lang="en-GB" sz="1200" dirty="0" smtClean="0">
                  <a:solidFill>
                    <a:schemeClr val="bg1"/>
                  </a:solidFill>
                </a:rPr>
              </a:br>
              <a:r>
                <a:rPr lang="en-GB" sz="1200" dirty="0" err="1" smtClean="0">
                  <a:solidFill>
                    <a:schemeClr val="bg1"/>
                  </a:solidFill>
                </a:rPr>
                <a:t>te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combineren</a:t>
              </a:r>
              <a:r>
                <a:rPr lang="en-GB" sz="1200" dirty="0" smtClean="0">
                  <a:solidFill>
                    <a:schemeClr val="bg1"/>
                  </a:solidFill>
                </a:rPr>
                <a:t>. ICT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ondersteunt</a:t>
              </a:r>
              <a:r>
                <a:rPr lang="en-GB" sz="1200" dirty="0" smtClean="0">
                  <a:solidFill>
                    <a:schemeClr val="bg1"/>
                  </a:solidFill>
                </a:rPr>
                <a:t/>
              </a:r>
              <a:br>
                <a:rPr lang="en-GB" sz="1200" dirty="0" smtClean="0">
                  <a:solidFill>
                    <a:schemeClr val="bg1"/>
                  </a:solidFill>
                </a:rPr>
              </a:br>
              <a:r>
                <a:rPr lang="en-GB" sz="1200" dirty="0" smtClean="0">
                  <a:solidFill>
                    <a:schemeClr val="bg1"/>
                  </a:solidFill>
                </a:rPr>
                <a:t>de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ondersteunende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processen</a:t>
              </a:r>
              <a:r>
                <a:rPr lang="en-GB" sz="1200" dirty="0" smtClean="0">
                  <a:solidFill>
                    <a:schemeClr val="bg1"/>
                  </a:solidFill>
                </a:rPr>
                <a:t>.</a:t>
              </a:r>
              <a:endParaRPr lang="en-GB" sz="1200" dirty="0">
                <a:solidFill>
                  <a:schemeClr val="bg1"/>
                </a:solidFill>
              </a:endParaRPr>
            </a:p>
          </p:txBody>
        </p:sp>
        <p:sp>
          <p:nvSpPr>
            <p:cNvPr id="17" name="Text Box 18"/>
            <p:cNvSpPr txBox="1">
              <a:spLocks noChangeArrowheads="1"/>
            </p:cNvSpPr>
            <p:nvPr/>
          </p:nvSpPr>
          <p:spPr bwMode="auto">
            <a:xfrm>
              <a:off x="3434730" y="4186336"/>
              <a:ext cx="2160959" cy="49402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lIns="91430" tIns="45716" rIns="91430" bIns="45716">
              <a:spAutoFit/>
            </a:bodyPr>
            <a:lstStyle/>
            <a:p>
              <a:pPr algn="ctr">
                <a:defRPr/>
              </a:pPr>
              <a:r>
                <a:rPr lang="fr-FR" altLang="nl-BE" sz="1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Bouwen</a:t>
              </a:r>
              <a:r>
                <a:rPr lang="fr-FR" altLang="nl-BE" sz="1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fr-FR" altLang="nl-BE" sz="1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aan</a:t>
              </a:r>
              <a:r>
                <a:rPr lang="fr-FR" altLang="nl-BE" sz="1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de </a:t>
              </a:r>
              <a:r>
                <a:rPr lang="fr-FR" altLang="nl-BE" sz="1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identiteit</a:t>
              </a:r>
              <a:r>
                <a:rPr lang="fr-FR" altLang="nl-BE" sz="1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van de </a:t>
              </a:r>
              <a:r>
                <a:rPr lang="fr-FR" altLang="nl-BE" sz="1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hogeschool</a:t>
              </a:r>
              <a:endParaRPr lang="en-GB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3434011" y="4734437"/>
              <a:ext cx="2160587" cy="1252076"/>
            </a:xfrm>
            <a:prstGeom prst="rect">
              <a:avLst/>
            </a:prstGeom>
            <a:solidFill>
              <a:srgbClr val="FF0066"/>
            </a:solidFill>
            <a:ln w="38100">
              <a:solidFill>
                <a:srgbClr val="002757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lIns="91430" tIns="45716" rIns="91430" bIns="45716" anchor="ctr"/>
            <a:lstStyle/>
            <a:p>
              <a:pPr marL="0" lvl="1">
                <a:defRPr/>
              </a:pPr>
              <a:r>
                <a:rPr lang="en-GB" sz="1200" dirty="0" smtClean="0">
                  <a:solidFill>
                    <a:schemeClr val="bg1"/>
                  </a:solidFill>
                </a:rPr>
                <a:t>UCLL is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gekend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erkend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voor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br>
                <a:rPr lang="en-GB" sz="1200" dirty="0" smtClean="0">
                  <a:solidFill>
                    <a:schemeClr val="bg1"/>
                  </a:solidFill>
                </a:rPr>
              </a:br>
              <a:r>
                <a:rPr lang="en-GB" sz="1200" dirty="0" err="1" smtClean="0">
                  <a:solidFill>
                    <a:schemeClr val="bg1"/>
                  </a:solidFill>
                </a:rPr>
                <a:t>visie</a:t>
              </a:r>
              <a:r>
                <a:rPr lang="en-GB" sz="1200" dirty="0" smtClean="0">
                  <a:solidFill>
                    <a:schemeClr val="bg1"/>
                  </a:solidFill>
                </a:rPr>
                <a:t>,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kwaliteit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betekenis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voor</a:t>
              </a:r>
              <a:r>
                <a:rPr lang="en-GB" sz="1200" dirty="0" smtClean="0">
                  <a:solidFill>
                    <a:schemeClr val="bg1"/>
                  </a:solidFill>
                </a:rPr>
                <a:t/>
              </a:r>
              <a:br>
                <a:rPr lang="en-GB" sz="1200" dirty="0" smtClean="0">
                  <a:solidFill>
                    <a:schemeClr val="bg1"/>
                  </a:solidFill>
                </a:rPr>
              </a:br>
              <a:r>
                <a:rPr lang="en-GB" sz="1200" dirty="0" smtClean="0">
                  <a:solidFill>
                    <a:schemeClr val="bg1"/>
                  </a:solidFill>
                </a:rPr>
                <a:t>de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samenleving</a:t>
              </a:r>
              <a:r>
                <a:rPr lang="en-GB" sz="1200" dirty="0" smtClean="0">
                  <a:solidFill>
                    <a:schemeClr val="bg1"/>
                  </a:solidFill>
                </a:rPr>
                <a:t>.  De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medewerkers</a:t>
              </a:r>
              <a:endParaRPr lang="en-GB" sz="1200" dirty="0">
                <a:solidFill>
                  <a:schemeClr val="bg1"/>
                </a:solidFill>
              </a:endParaRPr>
            </a:p>
            <a:p>
              <a:pPr marL="0" lvl="1">
                <a:defRPr/>
              </a:pPr>
              <a:r>
                <a:rPr lang="en-GB" sz="1200" dirty="0" err="1" smtClean="0">
                  <a:solidFill>
                    <a:schemeClr val="bg1"/>
                  </a:solidFill>
                </a:rPr>
                <a:t>delen</a:t>
              </a:r>
              <a:r>
                <a:rPr lang="en-GB" sz="1200" dirty="0" smtClean="0">
                  <a:solidFill>
                    <a:schemeClr val="bg1"/>
                  </a:solidFill>
                </a:rPr>
                <a:t> de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visie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waarden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br>
                <a:rPr lang="en-GB" sz="1200" dirty="0" smtClean="0">
                  <a:solidFill>
                    <a:schemeClr val="bg1"/>
                  </a:solidFill>
                </a:rPr>
              </a:br>
              <a:r>
                <a:rPr lang="en-GB" sz="1200" dirty="0" err="1" smtClean="0">
                  <a:solidFill>
                    <a:schemeClr val="bg1"/>
                  </a:solidFill>
                </a:rPr>
                <a:t>geven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deze</a:t>
              </a:r>
              <a:r>
                <a:rPr lang="en-GB" sz="1200" dirty="0" smtClean="0">
                  <a:solidFill>
                    <a:schemeClr val="bg1"/>
                  </a:solidFill>
                </a:rPr>
                <a:t> concrete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gestalte</a:t>
              </a:r>
              <a:r>
                <a:rPr lang="en-GB" sz="1200" dirty="0" smtClean="0">
                  <a:solidFill>
                    <a:schemeClr val="bg1"/>
                  </a:solidFill>
                </a:rPr>
                <a:t>.</a:t>
              </a:r>
              <a:endParaRPr lang="en-GB" sz="1200" dirty="0">
                <a:solidFill>
                  <a:schemeClr val="bg1"/>
                </a:solidFill>
              </a:endParaRPr>
            </a:p>
          </p:txBody>
        </p:sp>
        <p:sp>
          <p:nvSpPr>
            <p:cNvPr id="19" name="Rectangle 21"/>
            <p:cNvSpPr>
              <a:spLocks noChangeArrowheads="1"/>
            </p:cNvSpPr>
            <p:nvPr/>
          </p:nvSpPr>
          <p:spPr bwMode="auto">
            <a:xfrm>
              <a:off x="971797" y="2442850"/>
              <a:ext cx="3392995" cy="1383522"/>
            </a:xfrm>
            <a:prstGeom prst="rect">
              <a:avLst/>
            </a:prstGeom>
            <a:solidFill>
              <a:srgbClr val="FF0066"/>
            </a:solidFill>
            <a:ln w="38100" algn="ctr">
              <a:solidFill>
                <a:srgbClr val="002757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lIns="91430" tIns="45716" rIns="91430" bIns="45716" anchor="ctr"/>
            <a:lstStyle/>
            <a:p>
              <a:pPr algn="l" eaLnBrk="1" hangingPunct="1">
                <a:defRPr/>
              </a:pPr>
              <a:r>
                <a:rPr lang="en-GB" sz="1200" dirty="0" smtClean="0">
                  <a:solidFill>
                    <a:schemeClr val="bg1"/>
                  </a:solidFill>
                </a:rPr>
                <a:t>UCLL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maximaliseert</a:t>
              </a:r>
              <a:r>
                <a:rPr lang="en-GB" sz="1200" dirty="0" smtClean="0">
                  <a:solidFill>
                    <a:schemeClr val="bg1"/>
                  </a:solidFill>
                </a:rPr>
                <a:t> de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succeservaringen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voor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groeiende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diversiteit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aan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studenten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garandeert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onze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afgestudderden</a:t>
              </a:r>
              <a:r>
                <a:rPr lang="en-GB" sz="1200" dirty="0" smtClean="0">
                  <a:solidFill>
                    <a:schemeClr val="bg1"/>
                  </a:solidFill>
                </a:rPr>
                <a:t> de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beste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kansen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voor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succes</a:t>
              </a:r>
              <a:r>
                <a:rPr lang="en-GB" sz="1200" dirty="0" smtClean="0">
                  <a:solidFill>
                    <a:schemeClr val="bg1"/>
                  </a:solidFill>
                </a:rPr>
                <a:t> op de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arbeidsmarkt</a:t>
              </a:r>
              <a:r>
                <a:rPr lang="en-GB" sz="1200" dirty="0" smtClean="0">
                  <a:solidFill>
                    <a:schemeClr val="bg1"/>
                  </a:solidFill>
                </a:rPr>
                <a:t> of in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hun</a:t>
              </a:r>
              <a:r>
                <a:rPr lang="en-GB" sz="1200" dirty="0" smtClean="0">
                  <a:solidFill>
                    <a:schemeClr val="bg1"/>
                  </a:solidFill>
                </a:rPr>
                <a:t> verdure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studieloopbaan</a:t>
              </a:r>
              <a:endParaRPr lang="en-GB" sz="1200" dirty="0">
                <a:solidFill>
                  <a:schemeClr val="bg1"/>
                </a:solidFill>
              </a:endParaRPr>
            </a:p>
          </p:txBody>
        </p:sp>
        <p:sp>
          <p:nvSpPr>
            <p:cNvPr id="20" name="Rectangle 22"/>
            <p:cNvSpPr>
              <a:spLocks noChangeArrowheads="1"/>
            </p:cNvSpPr>
            <p:nvPr/>
          </p:nvSpPr>
          <p:spPr bwMode="auto">
            <a:xfrm>
              <a:off x="4490467" y="2454741"/>
              <a:ext cx="3465909" cy="1371631"/>
            </a:xfrm>
            <a:prstGeom prst="rect">
              <a:avLst/>
            </a:prstGeom>
            <a:solidFill>
              <a:srgbClr val="FF0066"/>
            </a:solidFill>
            <a:ln w="38100" algn="ctr">
              <a:solidFill>
                <a:srgbClr val="002757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lIns="91430" tIns="45716" rIns="91430" bIns="45716" anchor="ctr"/>
            <a:lstStyle/>
            <a:p>
              <a:pPr algn="l" eaLnBrk="1" hangingPunct="1">
                <a:buFont typeface="Arial" pitchFamily="34" charset="0"/>
                <a:buChar char="•"/>
                <a:defRPr/>
              </a:pPr>
              <a:endParaRPr lang="en-GB" sz="1200" dirty="0">
                <a:solidFill>
                  <a:prstClr val="black"/>
                </a:solidFill>
              </a:endParaRPr>
            </a:p>
            <a:p>
              <a:pPr algn="l" eaLnBrk="1" hangingPunct="1">
                <a:defRPr/>
              </a:pPr>
              <a:r>
                <a:rPr lang="en-GB" sz="1200" dirty="0" smtClean="0">
                  <a:solidFill>
                    <a:schemeClr val="bg1"/>
                  </a:solidFill>
                </a:rPr>
                <a:t>UCLL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levert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herkenbare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betekenisvolle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bijdrage</a:t>
              </a:r>
              <a:r>
                <a:rPr lang="en-GB" sz="1200" dirty="0" smtClean="0">
                  <a:solidFill>
                    <a:schemeClr val="bg1"/>
                  </a:solidFill>
                </a:rPr>
                <a:t> in de (EU)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regionale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ontwikkeling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endParaRPr lang="en-GB" sz="1200" dirty="0">
                <a:solidFill>
                  <a:schemeClr val="bg1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971600" y="6145559"/>
              <a:ext cx="7037734" cy="290593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solidFill>
                <a:srgbClr val="002060"/>
              </a:solidFill>
            </a:ln>
            <a:scene3d>
              <a:camera prst="orthographicFront"/>
              <a:lightRig rig="threePt" dir="t"/>
            </a:scene3d>
            <a:sp3d>
              <a:bevelT w="101600" prst="riblet"/>
            </a:sp3d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en-GB" sz="1400" b="1" dirty="0">
                <a:solidFill>
                  <a:prstClr val="white"/>
                </a:solidFill>
              </a:endParaRPr>
            </a:p>
          </p:txBody>
        </p:sp>
        <p:sp>
          <p:nvSpPr>
            <p:cNvPr id="23" name="AutoShape 8"/>
            <p:cNvSpPr>
              <a:spLocks noChangeArrowheads="1"/>
            </p:cNvSpPr>
            <p:nvPr/>
          </p:nvSpPr>
          <p:spPr bwMode="auto">
            <a:xfrm>
              <a:off x="4203824" y="3861048"/>
              <a:ext cx="330076" cy="302939"/>
            </a:xfrm>
            <a:prstGeom prst="upArrow">
              <a:avLst>
                <a:gd name="adj1" fmla="val 33729"/>
                <a:gd name="adj2" fmla="val 63623"/>
              </a:avLst>
            </a:prstGeom>
            <a:solidFill>
              <a:srgbClr val="FF0000"/>
            </a:solidFill>
            <a:ln>
              <a:solidFill>
                <a:srgbClr val="FF0000"/>
              </a:solidFill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4" name="AutoShape 8"/>
            <p:cNvSpPr>
              <a:spLocks noChangeArrowheads="1"/>
            </p:cNvSpPr>
            <p:nvPr/>
          </p:nvSpPr>
          <p:spPr bwMode="auto">
            <a:xfrm>
              <a:off x="6732240" y="3861048"/>
              <a:ext cx="330076" cy="302939"/>
            </a:xfrm>
            <a:prstGeom prst="upArrow">
              <a:avLst>
                <a:gd name="adj1" fmla="val 33729"/>
                <a:gd name="adj2" fmla="val 63623"/>
              </a:avLst>
            </a:prstGeom>
            <a:solidFill>
              <a:srgbClr val="FF0000"/>
            </a:solidFill>
            <a:ln>
              <a:solidFill>
                <a:srgbClr val="FF0000"/>
              </a:solidFill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5" name="AutoShape 8"/>
            <p:cNvSpPr>
              <a:spLocks noChangeArrowheads="1"/>
            </p:cNvSpPr>
            <p:nvPr/>
          </p:nvSpPr>
          <p:spPr bwMode="auto">
            <a:xfrm>
              <a:off x="4211960" y="1628800"/>
              <a:ext cx="330076" cy="302939"/>
            </a:xfrm>
            <a:prstGeom prst="upArrow">
              <a:avLst>
                <a:gd name="adj1" fmla="val 33729"/>
                <a:gd name="adj2" fmla="val 63623"/>
              </a:avLst>
            </a:prstGeom>
            <a:solidFill>
              <a:srgbClr val="FF0000"/>
            </a:solidFill>
            <a:ln>
              <a:solidFill>
                <a:srgbClr val="FF0000"/>
              </a:solidFill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6213680" y="1932457"/>
            <a:ext cx="3902227" cy="55601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91430" tIns="45716" rIns="91430" bIns="45716" anchor="ctr"/>
          <a:lstStyle/>
          <a:p>
            <a:pPr algn="ctr">
              <a:defRPr/>
            </a:pPr>
            <a:endParaRPr lang="en-GB">
              <a:solidFill>
                <a:srgbClr val="CCFFFF"/>
              </a:solidFill>
            </a:endParaRPr>
          </a:p>
        </p:txBody>
      </p:sp>
      <p:sp>
        <p:nvSpPr>
          <p:cNvPr id="210950" name="Text Box 12"/>
          <p:cNvSpPr txBox="1">
            <a:spLocks noChangeArrowheads="1"/>
          </p:cNvSpPr>
          <p:nvPr/>
        </p:nvSpPr>
        <p:spPr bwMode="auto">
          <a:xfrm>
            <a:off x="6139429" y="1947310"/>
            <a:ext cx="4191001" cy="52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0" tIns="45716" rIns="91430" bIns="45716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eaLnBrk="1" hangingPunct="1">
              <a:buClr>
                <a:srgbClr val="002060"/>
              </a:buClr>
            </a:pPr>
            <a:r>
              <a:rPr lang="fr-FR" altLang="nl-BE" sz="1400" b="1" dirty="0" err="1">
                <a:solidFill>
                  <a:srgbClr val="002060"/>
                </a:solidFill>
              </a:rPr>
              <a:t>Regionale</a:t>
            </a:r>
            <a:r>
              <a:rPr lang="fr-FR" altLang="nl-BE" sz="1400" b="1" dirty="0">
                <a:solidFill>
                  <a:srgbClr val="002060"/>
                </a:solidFill>
              </a:rPr>
              <a:t> </a:t>
            </a:r>
            <a:r>
              <a:rPr lang="fr-FR" altLang="nl-BE" sz="1400" b="1" dirty="0" err="1">
                <a:solidFill>
                  <a:srgbClr val="002060"/>
                </a:solidFill>
              </a:rPr>
              <a:t>meerwaarde</a:t>
            </a:r>
            <a:r>
              <a:rPr lang="fr-FR" altLang="nl-BE" sz="1400" b="1" dirty="0">
                <a:solidFill>
                  <a:srgbClr val="002060"/>
                </a:solidFill>
              </a:rPr>
              <a:t> </a:t>
            </a:r>
            <a:r>
              <a:rPr lang="fr-FR" altLang="nl-BE" sz="1400" b="1" dirty="0" smtClean="0">
                <a:solidFill>
                  <a:srgbClr val="002060"/>
                </a:solidFill>
              </a:rPr>
              <a:t/>
            </a:r>
            <a:br>
              <a:rPr lang="fr-FR" altLang="nl-BE" sz="1400" b="1" dirty="0" smtClean="0">
                <a:solidFill>
                  <a:srgbClr val="002060"/>
                </a:solidFill>
              </a:rPr>
            </a:br>
            <a:r>
              <a:rPr lang="fr-FR" altLang="nl-BE" sz="1400" b="1" dirty="0" smtClean="0">
                <a:solidFill>
                  <a:srgbClr val="002060"/>
                </a:solidFill>
              </a:rPr>
              <a:t>via </a:t>
            </a:r>
            <a:r>
              <a:rPr lang="fr-FR" altLang="nl-BE" sz="1400" b="1" dirty="0" err="1">
                <a:solidFill>
                  <a:srgbClr val="002060"/>
                </a:solidFill>
              </a:rPr>
              <a:t>onderwijs</a:t>
            </a:r>
            <a:r>
              <a:rPr lang="fr-FR" altLang="nl-BE" sz="1400" b="1" dirty="0">
                <a:solidFill>
                  <a:srgbClr val="002060"/>
                </a:solidFill>
              </a:rPr>
              <a:t>, </a:t>
            </a:r>
            <a:r>
              <a:rPr lang="fr-FR" altLang="nl-BE" sz="1400" b="1" dirty="0" err="1">
                <a:solidFill>
                  <a:srgbClr val="002060"/>
                </a:solidFill>
              </a:rPr>
              <a:t>onderzoek</a:t>
            </a:r>
            <a:r>
              <a:rPr lang="fr-FR" altLang="nl-BE" sz="1400" b="1" dirty="0">
                <a:solidFill>
                  <a:srgbClr val="002060"/>
                </a:solidFill>
              </a:rPr>
              <a:t>, </a:t>
            </a:r>
            <a:r>
              <a:rPr lang="fr-FR" altLang="nl-BE" sz="1400" b="1" dirty="0" err="1">
                <a:solidFill>
                  <a:srgbClr val="002060"/>
                </a:solidFill>
              </a:rPr>
              <a:t>dienstverlening</a:t>
            </a:r>
            <a:endParaRPr lang="fr-FR" altLang="nl-BE" sz="1400" b="1" dirty="0">
              <a:solidFill>
                <a:srgbClr val="002060"/>
              </a:solidFill>
            </a:endParaRPr>
          </a:p>
        </p:txBody>
      </p:sp>
      <p:sp>
        <p:nvSpPr>
          <p:cNvPr id="6" name="Rechthoek 5"/>
          <p:cNvSpPr/>
          <p:nvPr/>
        </p:nvSpPr>
        <p:spPr>
          <a:xfrm>
            <a:off x="4397648" y="6432603"/>
            <a:ext cx="4005263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spcBef>
                <a:spcPct val="20000"/>
              </a:spcBef>
              <a:buClr>
                <a:srgbClr val="002060"/>
              </a:buClr>
              <a:defRPr/>
            </a:pPr>
            <a:r>
              <a:rPr lang="fr-FR" altLang="nl-BE" sz="1400" kern="0" dirty="0" err="1">
                <a:solidFill>
                  <a:schemeClr val="bg1"/>
                </a:solidFill>
                <a:latin typeface="Arial"/>
              </a:rPr>
              <a:t>Waarderende</a:t>
            </a:r>
            <a:r>
              <a:rPr lang="fr-FR" altLang="nl-BE" sz="1400" kern="0" dirty="0">
                <a:solidFill>
                  <a:schemeClr val="bg1"/>
                </a:solidFill>
                <a:latin typeface="Arial"/>
              </a:rPr>
              <a:t> </a:t>
            </a:r>
            <a:r>
              <a:rPr lang="fr-FR" altLang="nl-BE" sz="1400" kern="0" dirty="0" err="1">
                <a:solidFill>
                  <a:schemeClr val="bg1"/>
                </a:solidFill>
                <a:latin typeface="Arial"/>
              </a:rPr>
              <a:t>werkomgeving</a:t>
            </a:r>
            <a:r>
              <a:rPr lang="fr-FR" altLang="nl-BE" sz="1400" kern="0" dirty="0">
                <a:solidFill>
                  <a:schemeClr val="bg1"/>
                </a:solidFill>
                <a:latin typeface="Arial"/>
              </a:rPr>
              <a:t> – </a:t>
            </a:r>
            <a:r>
              <a:rPr lang="fr-FR" altLang="nl-BE" sz="1400" kern="0" dirty="0" err="1">
                <a:solidFill>
                  <a:schemeClr val="bg1"/>
                </a:solidFill>
                <a:latin typeface="Arial"/>
              </a:rPr>
              <a:t>Werkbaar</a:t>
            </a:r>
            <a:r>
              <a:rPr lang="fr-FR" altLang="nl-BE" sz="1400" kern="0" dirty="0">
                <a:solidFill>
                  <a:schemeClr val="bg1"/>
                </a:solidFill>
                <a:latin typeface="Arial"/>
              </a:rPr>
              <a:t> werk </a:t>
            </a:r>
          </a:p>
        </p:txBody>
      </p:sp>
      <p:sp>
        <p:nvSpPr>
          <p:cNvPr id="2" name="Tekstvak 1"/>
          <p:cNvSpPr txBox="1"/>
          <p:nvPr/>
        </p:nvSpPr>
        <p:spPr>
          <a:xfrm>
            <a:off x="671561" y="1566076"/>
            <a:ext cx="615553" cy="4865098"/>
          </a:xfrm>
          <a:prstGeom prst="rect">
            <a:avLst/>
          </a:prstGeom>
          <a:noFill/>
        </p:spPr>
        <p:txBody>
          <a:bodyPr vert="vert270" wrap="square" rtlCol="0" anchor="b">
            <a:spAutoFit/>
          </a:bodyPr>
          <a:lstStyle/>
          <a:p>
            <a:r>
              <a:rPr lang="nl-BE" sz="2800" b="1" dirty="0" smtClean="0"/>
              <a:t>5 strategische prioriteiten</a:t>
            </a:r>
            <a:endParaRPr lang="nl-BE" sz="2800" b="1" dirty="0"/>
          </a:p>
        </p:txBody>
      </p:sp>
    </p:spTree>
    <p:extLst>
      <p:ext uri="{BB962C8B-B14F-4D97-AF65-F5344CB8AC3E}">
        <p14:creationId xmlns:p14="http://schemas.microsoft.com/office/powerpoint/2010/main" val="28473885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eennieuweorganisati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104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smtClean="0"/>
              <a:t>Ontwerpcriteria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876778" y="1691214"/>
            <a:ext cx="9948332" cy="5050962"/>
          </a:xfrm>
        </p:spPr>
        <p:txBody>
          <a:bodyPr>
            <a:normAutofit fontScale="70000" lnSpcReduction="20000"/>
          </a:bodyPr>
          <a:lstStyle/>
          <a:p>
            <a:r>
              <a:rPr lang="nl-BE" sz="3400" dirty="0" smtClean="0"/>
              <a:t>Onderscheid primaire en secundaire processen is leidend principe.</a:t>
            </a:r>
          </a:p>
          <a:p>
            <a:pPr lvl="1"/>
            <a:r>
              <a:rPr lang="nl-BE" sz="3400" dirty="0" smtClean="0"/>
              <a:t>Primaire processen worden sterk decentraal georganiseerd (professionele   identiteit), </a:t>
            </a:r>
          </a:p>
          <a:p>
            <a:pPr lvl="1"/>
            <a:r>
              <a:rPr lang="nl-BE" sz="3400" dirty="0" smtClean="0"/>
              <a:t>secundaire processen sterk centraal (efficiënte ondersteuning)</a:t>
            </a:r>
          </a:p>
          <a:p>
            <a:pPr lvl="1"/>
            <a:endParaRPr lang="nl-BE" sz="3400" dirty="0" smtClean="0"/>
          </a:p>
          <a:p>
            <a:r>
              <a:rPr lang="nl-BE" sz="3400" dirty="0"/>
              <a:t>S</a:t>
            </a:r>
            <a:r>
              <a:rPr lang="nl-BE" sz="3400" dirty="0" smtClean="0"/>
              <a:t>ynergie tussen fusiepartners moet maximaal benut worden met oog voor diversiteit van studenten en medewerkers. Geen eenheidsworst</a:t>
            </a:r>
            <a:br>
              <a:rPr lang="nl-BE" sz="3400" dirty="0" smtClean="0"/>
            </a:br>
            <a:endParaRPr lang="nl-BE" sz="3400" dirty="0" smtClean="0"/>
          </a:p>
          <a:p>
            <a:r>
              <a:rPr lang="nl-BE" sz="3400" dirty="0" smtClean="0"/>
              <a:t>Niet alles is te vangen in structuren. Kansen voor informele ontmoetingen over grenzen van diensten en groepen heen zijn ook belangrijk.</a:t>
            </a:r>
          </a:p>
          <a:p>
            <a:endParaRPr lang="nl-BE" sz="3400" dirty="0" smtClean="0"/>
          </a:p>
          <a:p>
            <a:r>
              <a:rPr lang="nl-BE" sz="3400" dirty="0" smtClean="0"/>
              <a:t>Afstemming van structuur op deze van associatiepartners zodat ook de samenwerking in associatie gefaciliteerd wordt.</a:t>
            </a:r>
          </a:p>
          <a:p>
            <a:endParaRPr lang="nl-BE" dirty="0" smtClean="0"/>
          </a:p>
          <a:p>
            <a:endParaRPr lang="nl-BE" dirty="0" smtClean="0"/>
          </a:p>
          <a:p>
            <a:endParaRPr lang="nl-BE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4294967295"/>
          </p:nvPr>
        </p:nvSpPr>
        <p:spPr>
          <a:xfrm>
            <a:off x="8084546" y="6480001"/>
            <a:ext cx="2133600" cy="365125"/>
          </a:xfrm>
          <a:prstGeom prst="rect">
            <a:avLst/>
          </a:prstGeom>
        </p:spPr>
        <p:txBody>
          <a:bodyPr/>
          <a:lstStyle/>
          <a:p>
            <a:fld id="{85728152-F63C-4B30-A024-0B85297DDA48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357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smtClean="0"/>
              <a:t>Ontwerpcriteria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991544" y="1772816"/>
            <a:ext cx="10029768" cy="4752528"/>
          </a:xfrm>
        </p:spPr>
        <p:txBody>
          <a:bodyPr>
            <a:normAutofit fontScale="70000" lnSpcReduction="20000"/>
          </a:bodyPr>
          <a:lstStyle/>
          <a:p>
            <a:r>
              <a:rPr lang="nl-BE" sz="3400" dirty="0" smtClean="0"/>
              <a:t>Structuur moet transparant en compatibel zijn met meerdere legale entiteiten.</a:t>
            </a:r>
          </a:p>
          <a:p>
            <a:endParaRPr lang="nl-BE" sz="3400" dirty="0" smtClean="0"/>
          </a:p>
          <a:p>
            <a:r>
              <a:rPr lang="nl-BE" sz="3400" dirty="0" smtClean="0"/>
              <a:t>Regionale </a:t>
            </a:r>
            <a:r>
              <a:rPr lang="nl-BE" sz="3400" dirty="0" err="1" smtClean="0"/>
              <a:t>visibiliteit</a:t>
            </a:r>
            <a:r>
              <a:rPr lang="nl-BE" sz="3400" dirty="0" smtClean="0"/>
              <a:t> en samenwerking met regionale partners moet verzekerd zijn.</a:t>
            </a:r>
          </a:p>
          <a:p>
            <a:endParaRPr lang="nl-BE" sz="3400" dirty="0" smtClean="0"/>
          </a:p>
          <a:p>
            <a:r>
              <a:rPr lang="nl-BE" sz="3400" dirty="0" smtClean="0"/>
              <a:t>Efficiënte besluitvorming door beslissingscomités die maximaal uit 7 personen bestaan en een duidelijke delegatie (+verantwoording) van bevoegdheden hebben.</a:t>
            </a:r>
          </a:p>
          <a:p>
            <a:endParaRPr lang="nl-BE" sz="3400" dirty="0" smtClean="0"/>
          </a:p>
          <a:p>
            <a:r>
              <a:rPr lang="nl-BE" sz="3400" dirty="0" smtClean="0"/>
              <a:t>Span of control moet een degelijk HR-beleid mogelijk maken (max 25 personen op te volgen, afhankelijk van variëteit van functies).</a:t>
            </a:r>
          </a:p>
          <a:p>
            <a:endParaRPr lang="nl-BE" sz="3400" dirty="0" smtClean="0"/>
          </a:p>
          <a:p>
            <a:r>
              <a:rPr lang="nl-BE" sz="3400" dirty="0" smtClean="0"/>
              <a:t>Principes van behoorlijk bestuur worden gevolgd (o.a. interne audit).</a:t>
            </a:r>
          </a:p>
          <a:p>
            <a:endParaRPr lang="nl-BE" dirty="0" smtClean="0"/>
          </a:p>
          <a:p>
            <a:endParaRPr lang="nl-BE" dirty="0" smtClean="0"/>
          </a:p>
          <a:p>
            <a:endParaRPr lang="nl-BE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4294967295"/>
          </p:nvPr>
        </p:nvSpPr>
        <p:spPr>
          <a:xfrm>
            <a:off x="8084546" y="6480001"/>
            <a:ext cx="2133600" cy="365125"/>
          </a:xfrm>
          <a:prstGeom prst="rect">
            <a:avLst/>
          </a:prstGeom>
        </p:spPr>
        <p:txBody>
          <a:bodyPr/>
          <a:lstStyle/>
          <a:p>
            <a:fld id="{85728152-F63C-4B30-A024-0B85297DDA48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477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B</a:t>
            </a:r>
            <a:r>
              <a:rPr lang="nl-BE" dirty="0" smtClean="0"/>
              <a:t>asisarchitectuur</a:t>
            </a:r>
            <a:endParaRPr lang="nl-BE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4294967295"/>
          </p:nvPr>
        </p:nvSpPr>
        <p:spPr>
          <a:xfrm>
            <a:off x="8084546" y="6480001"/>
            <a:ext cx="2133600" cy="365125"/>
          </a:xfrm>
          <a:prstGeom prst="rect">
            <a:avLst/>
          </a:prstGeom>
        </p:spPr>
        <p:txBody>
          <a:bodyPr/>
          <a:lstStyle/>
          <a:p>
            <a:fld id="{85728152-F63C-4B30-A024-0B85297DDA48}" type="slidenum">
              <a:rPr lang="en-US" smtClean="0"/>
              <a:t>33</a:t>
            </a:fld>
            <a:endParaRPr lang="en-US"/>
          </a:p>
        </p:txBody>
      </p:sp>
      <p:sp>
        <p:nvSpPr>
          <p:cNvPr id="6" name="Rechthoek 5"/>
          <p:cNvSpPr/>
          <p:nvPr/>
        </p:nvSpPr>
        <p:spPr>
          <a:xfrm>
            <a:off x="2765709" y="2286077"/>
            <a:ext cx="1438273" cy="402324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 smtClean="0"/>
          </a:p>
          <a:p>
            <a:pPr algn="ctr"/>
            <a:endParaRPr lang="nl-BE" dirty="0" smtClean="0"/>
          </a:p>
          <a:p>
            <a:pPr algn="ctr"/>
            <a:r>
              <a:rPr lang="nl-BE" dirty="0" smtClean="0"/>
              <a:t>Groep 1</a:t>
            </a:r>
          </a:p>
          <a:p>
            <a:pPr algn="ctr"/>
            <a:endParaRPr lang="nl-BE" dirty="0" smtClean="0"/>
          </a:p>
          <a:p>
            <a:pPr algn="ctr"/>
            <a:r>
              <a:rPr lang="nl-BE" dirty="0" smtClean="0"/>
              <a:t>Leraren-</a:t>
            </a:r>
            <a:endParaRPr lang="nl-BE" dirty="0"/>
          </a:p>
          <a:p>
            <a:pPr algn="ctr"/>
            <a:r>
              <a:rPr lang="nl-BE" dirty="0" smtClean="0"/>
              <a:t>Opleiding</a:t>
            </a:r>
          </a:p>
          <a:p>
            <a:pPr algn="ctr"/>
            <a:endParaRPr lang="nl-BE" dirty="0"/>
          </a:p>
          <a:p>
            <a:pPr algn="ctr"/>
            <a:endParaRPr lang="nl-BE" dirty="0"/>
          </a:p>
          <a:p>
            <a:pPr algn="ctr"/>
            <a:endParaRPr lang="nl-BE" dirty="0"/>
          </a:p>
          <a:p>
            <a:pPr algn="ctr"/>
            <a:endParaRPr lang="nl-BE" dirty="0" smtClean="0"/>
          </a:p>
          <a:p>
            <a:pPr algn="ctr"/>
            <a:endParaRPr lang="nl-BE" dirty="0" smtClean="0"/>
          </a:p>
          <a:p>
            <a:pPr algn="ctr"/>
            <a:r>
              <a:rPr lang="nl-BE" dirty="0" smtClean="0"/>
              <a:t>Onderwijs</a:t>
            </a:r>
            <a:endParaRPr lang="nl-BE" dirty="0"/>
          </a:p>
          <a:p>
            <a:pPr algn="ctr"/>
            <a:endParaRPr lang="nl-BE" dirty="0" smtClean="0"/>
          </a:p>
          <a:p>
            <a:pPr algn="ctr"/>
            <a:endParaRPr lang="nl-BE" dirty="0"/>
          </a:p>
        </p:txBody>
      </p:sp>
      <p:sp>
        <p:nvSpPr>
          <p:cNvPr id="7" name="Rechthoek 6"/>
          <p:cNvSpPr/>
          <p:nvPr/>
        </p:nvSpPr>
        <p:spPr>
          <a:xfrm>
            <a:off x="4367808" y="2276872"/>
            <a:ext cx="1512168" cy="40324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/>
              <a:t>Groep 2</a:t>
            </a:r>
          </a:p>
          <a:p>
            <a:pPr algn="ctr"/>
            <a:endParaRPr lang="nl-BE" dirty="0"/>
          </a:p>
          <a:p>
            <a:pPr algn="ctr"/>
            <a:r>
              <a:rPr lang="nl-BE" dirty="0"/>
              <a:t>Gezondheid</a:t>
            </a:r>
            <a:br>
              <a:rPr lang="nl-BE" dirty="0"/>
            </a:br>
            <a:r>
              <a:rPr lang="nl-BE" dirty="0"/>
              <a:t>en</a:t>
            </a:r>
          </a:p>
          <a:p>
            <a:pPr algn="ctr"/>
            <a:r>
              <a:rPr lang="nl-BE" dirty="0"/>
              <a:t>Welzijn</a:t>
            </a:r>
          </a:p>
          <a:p>
            <a:pPr algn="ctr"/>
            <a:endParaRPr lang="nl-BE" dirty="0"/>
          </a:p>
          <a:p>
            <a:pPr algn="ctr"/>
            <a:endParaRPr lang="nl-BE" dirty="0"/>
          </a:p>
          <a:p>
            <a:pPr algn="ctr"/>
            <a:endParaRPr lang="nl-BE" dirty="0"/>
          </a:p>
          <a:p>
            <a:pPr algn="ctr"/>
            <a:endParaRPr lang="nl-BE" dirty="0"/>
          </a:p>
          <a:p>
            <a:pPr algn="ctr"/>
            <a:r>
              <a:rPr lang="nl-BE" dirty="0" err="1"/>
              <a:t>Social</a:t>
            </a:r>
            <a:r>
              <a:rPr lang="nl-BE" dirty="0"/>
              <a:t> </a:t>
            </a:r>
            <a:r>
              <a:rPr lang="nl-BE" dirty="0" err="1"/>
              <a:t>profit</a:t>
            </a:r>
            <a:endParaRPr lang="nl-BE" dirty="0"/>
          </a:p>
        </p:txBody>
      </p:sp>
      <p:sp>
        <p:nvSpPr>
          <p:cNvPr id="8" name="Rechthoek 7"/>
          <p:cNvSpPr/>
          <p:nvPr/>
        </p:nvSpPr>
        <p:spPr>
          <a:xfrm>
            <a:off x="6128945" y="2286077"/>
            <a:ext cx="1512168" cy="40324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/>
              <a:t>Groep 3</a:t>
            </a:r>
          </a:p>
          <a:p>
            <a:pPr algn="ctr"/>
            <a:endParaRPr lang="nl-BE" dirty="0"/>
          </a:p>
          <a:p>
            <a:pPr algn="ctr"/>
            <a:r>
              <a:rPr lang="nl-BE" dirty="0"/>
              <a:t>Management</a:t>
            </a:r>
            <a:br>
              <a:rPr lang="nl-BE" dirty="0"/>
            </a:br>
            <a:r>
              <a:rPr lang="nl-BE" dirty="0"/>
              <a:t>en</a:t>
            </a:r>
          </a:p>
          <a:p>
            <a:pPr algn="ctr"/>
            <a:r>
              <a:rPr lang="nl-BE" dirty="0"/>
              <a:t>Technologie</a:t>
            </a:r>
          </a:p>
          <a:p>
            <a:pPr algn="ctr"/>
            <a:endParaRPr lang="nl-BE" dirty="0"/>
          </a:p>
          <a:p>
            <a:pPr algn="ctr"/>
            <a:endParaRPr lang="nl-BE" dirty="0"/>
          </a:p>
          <a:p>
            <a:pPr algn="ctr"/>
            <a:endParaRPr lang="nl-BE" dirty="0"/>
          </a:p>
          <a:p>
            <a:pPr algn="ctr"/>
            <a:endParaRPr lang="nl-BE" dirty="0"/>
          </a:p>
          <a:p>
            <a:pPr algn="ctr"/>
            <a:r>
              <a:rPr lang="nl-BE" dirty="0"/>
              <a:t>Profit</a:t>
            </a:r>
          </a:p>
        </p:txBody>
      </p:sp>
      <p:sp>
        <p:nvSpPr>
          <p:cNvPr id="3" name="Tekstvak 2"/>
          <p:cNvSpPr txBox="1"/>
          <p:nvPr/>
        </p:nvSpPr>
        <p:spPr>
          <a:xfrm>
            <a:off x="8381412" y="541386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/>
              <a:t>sector</a:t>
            </a:r>
          </a:p>
        </p:txBody>
      </p:sp>
      <p:sp>
        <p:nvSpPr>
          <p:cNvPr id="10" name="PIJL-RECHTS 9"/>
          <p:cNvSpPr/>
          <p:nvPr/>
        </p:nvSpPr>
        <p:spPr>
          <a:xfrm rot="10800000">
            <a:off x="7980132" y="5506199"/>
            <a:ext cx="315710" cy="1846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3" name="Tekstvak 12"/>
          <p:cNvSpPr txBox="1"/>
          <p:nvPr/>
        </p:nvSpPr>
        <p:spPr>
          <a:xfrm>
            <a:off x="2201450" y="2740096"/>
            <a:ext cx="8750334" cy="646331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nl-BE" dirty="0"/>
              <a:t>Diensten  algemeen  beleid</a:t>
            </a:r>
          </a:p>
          <a:p>
            <a:pPr algn="r"/>
            <a:endParaRPr lang="nl-BE" dirty="0"/>
          </a:p>
        </p:txBody>
      </p:sp>
      <p:sp>
        <p:nvSpPr>
          <p:cNvPr id="14" name="Tekstvak 13"/>
          <p:cNvSpPr txBox="1"/>
          <p:nvPr/>
        </p:nvSpPr>
        <p:spPr>
          <a:xfrm>
            <a:off x="2201450" y="3436746"/>
            <a:ext cx="8712968" cy="923330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nl-BE" dirty="0"/>
              <a:t>Diensten algemeen beheer</a:t>
            </a:r>
          </a:p>
          <a:p>
            <a:pPr algn="r"/>
            <a:endParaRPr lang="nl-BE" dirty="0"/>
          </a:p>
          <a:p>
            <a:pPr algn="r"/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254029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88837" y="275432"/>
            <a:ext cx="9948332" cy="1281113"/>
          </a:xfrm>
        </p:spPr>
        <p:txBody>
          <a:bodyPr/>
          <a:lstStyle/>
          <a:p>
            <a:r>
              <a:rPr lang="nl-BE" dirty="0"/>
              <a:t>E</a:t>
            </a:r>
            <a:r>
              <a:rPr lang="nl-BE" dirty="0" smtClean="0"/>
              <a:t>én centrale organisatie</a:t>
            </a:r>
            <a:endParaRPr lang="nl-BE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264270880"/>
              </p:ext>
            </p:extLst>
          </p:nvPr>
        </p:nvGraphicFramePr>
        <p:xfrm>
          <a:off x="703579" y="1646238"/>
          <a:ext cx="11352848" cy="43797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3379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28152-F63C-4B30-A024-0B85297DDA48}" type="slidenum">
              <a:rPr lang="en-US" smtClean="0"/>
              <a:t>35</a:t>
            </a:fld>
            <a:endParaRPr lang="en-US" dirty="0"/>
          </a:p>
        </p:txBody>
      </p:sp>
      <p:pic>
        <p:nvPicPr>
          <p:cNvPr id="3" name="Picture 2" descr="http://www.ibuild.be/media/merite/pics/plannen_04.gif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135" y="136521"/>
            <a:ext cx="9431959" cy="6567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342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smtClean="0"/>
              <a:t>Een beleidsplan maken…</a:t>
            </a:r>
            <a:endParaRPr lang="nl-BE" dirty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953" y="3035780"/>
            <a:ext cx="11969635" cy="33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935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smtClean="0"/>
              <a:t>Bijzonderheden traject </a:t>
            </a:r>
            <a:endParaRPr lang="nl-BE" dirty="0"/>
          </a:p>
        </p:txBody>
      </p:sp>
      <p:graphicFrame>
        <p:nvGraphicFramePr>
          <p:cNvPr id="6" name="Tijdelijke aanduiding voor inhoud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9603643"/>
              </p:ext>
            </p:extLst>
          </p:nvPr>
        </p:nvGraphicFramePr>
        <p:xfrm>
          <a:off x="2022912" y="1472320"/>
          <a:ext cx="9656064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jdelijke aanduiding voor dianummer 4"/>
          <p:cNvSpPr>
            <a:spLocks noGrp="1"/>
          </p:cNvSpPr>
          <p:nvPr>
            <p:ph type="sldNum" sz="quarter" idx="4294967295"/>
          </p:nvPr>
        </p:nvSpPr>
        <p:spPr>
          <a:xfrm>
            <a:off x="8084546" y="6480001"/>
            <a:ext cx="2133600" cy="365125"/>
          </a:xfrm>
          <a:prstGeom prst="rect">
            <a:avLst/>
          </a:prstGeom>
        </p:spPr>
        <p:txBody>
          <a:bodyPr/>
          <a:lstStyle/>
          <a:p>
            <a:fld id="{85728152-F63C-4B30-A024-0B85297DDA48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68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smtClean="0"/>
              <a:t>Rode draad</a:t>
            </a:r>
            <a:endParaRPr lang="nl-BE" dirty="0"/>
          </a:p>
        </p:txBody>
      </p:sp>
      <p:sp>
        <p:nvSpPr>
          <p:cNvPr id="10" name="Tijdelijke aanduiding voor inhoud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l-BE" dirty="0" smtClean="0"/>
              <a:t>We streven naar een kwaliteitscultuur door</a:t>
            </a:r>
          </a:p>
          <a:p>
            <a:pPr marL="0" indent="0">
              <a:buNone/>
            </a:pPr>
            <a:endParaRPr lang="nl-BE" dirty="0" smtClean="0"/>
          </a:p>
          <a:p>
            <a:r>
              <a:rPr lang="nl-BE" dirty="0"/>
              <a:t>een hoogwaardige, inhoudelijke en collectieve ambitie </a:t>
            </a:r>
            <a:r>
              <a:rPr lang="nl-BE" dirty="0" smtClean="0"/>
              <a:t/>
            </a:r>
            <a:br>
              <a:rPr lang="nl-BE" dirty="0" smtClean="0"/>
            </a:br>
            <a:r>
              <a:rPr lang="nl-BE" sz="1800" dirty="0"/>
              <a:t>(gemeenschappelijke visie, missie, prioriteiten, plannen)</a:t>
            </a:r>
            <a:br>
              <a:rPr lang="nl-BE" sz="1800" dirty="0"/>
            </a:br>
            <a:endParaRPr lang="nl-BE" sz="1800" dirty="0"/>
          </a:p>
          <a:p>
            <a:r>
              <a:rPr lang="nl-BE" dirty="0"/>
              <a:t>professionele zelfstandigheid </a:t>
            </a:r>
            <a:r>
              <a:rPr lang="nl-BE" dirty="0" smtClean="0"/>
              <a:t>én verantwoordelijkheid </a:t>
            </a:r>
            <a:br>
              <a:rPr lang="nl-BE" dirty="0" smtClean="0"/>
            </a:br>
            <a:r>
              <a:rPr lang="nl-BE" sz="1800" dirty="0"/>
              <a:t>(waarbij waarderen en vertrouwen geven centraal staan) </a:t>
            </a:r>
            <a:br>
              <a:rPr lang="nl-BE" sz="1800" dirty="0"/>
            </a:br>
            <a:endParaRPr lang="nl-BE" sz="1800" dirty="0"/>
          </a:p>
          <a:p>
            <a:r>
              <a:rPr lang="nl-BE" dirty="0" smtClean="0"/>
              <a:t>en </a:t>
            </a:r>
            <a:r>
              <a:rPr lang="nl-BE" dirty="0"/>
              <a:t>dit in een inspirerende omgeving.</a:t>
            </a:r>
          </a:p>
          <a:p>
            <a:pPr marL="0" indent="0">
              <a:buNone/>
            </a:pPr>
            <a:endParaRPr lang="nl-BE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BF0F1B-F700-4586-A1CF-6817E4824349}" type="slidenum">
              <a:rPr lang="en-US" smtClean="0"/>
              <a:t>38</a:t>
            </a:fld>
            <a:endParaRPr lang="en-US"/>
          </a:p>
        </p:txBody>
      </p:sp>
      <p:sp>
        <p:nvSpPr>
          <p:cNvPr id="3" name="Vrije vorm 2"/>
          <p:cNvSpPr/>
          <p:nvPr/>
        </p:nvSpPr>
        <p:spPr>
          <a:xfrm rot="21249968">
            <a:off x="1919537" y="737724"/>
            <a:ext cx="8492091" cy="1611157"/>
          </a:xfrm>
          <a:custGeom>
            <a:avLst/>
            <a:gdLst>
              <a:gd name="connsiteX0" fmla="*/ 0 w 8492091"/>
              <a:gd name="connsiteY0" fmla="*/ 1611157 h 1611157"/>
              <a:gd name="connsiteX1" fmla="*/ 855785 w 8492091"/>
              <a:gd name="connsiteY1" fmla="*/ 1294634 h 1611157"/>
              <a:gd name="connsiteX2" fmla="*/ 1629508 w 8492091"/>
              <a:gd name="connsiteY2" fmla="*/ 1517373 h 1611157"/>
              <a:gd name="connsiteX3" fmla="*/ 2438400 w 8492091"/>
              <a:gd name="connsiteY3" fmla="*/ 1247742 h 1611157"/>
              <a:gd name="connsiteX4" fmla="*/ 3704492 w 8492091"/>
              <a:gd name="connsiteY4" fmla="*/ 931219 h 1611157"/>
              <a:gd name="connsiteX5" fmla="*/ 3845169 w 8492091"/>
              <a:gd name="connsiteY5" fmla="*/ 157496 h 1611157"/>
              <a:gd name="connsiteX6" fmla="*/ 4185139 w 8492091"/>
              <a:gd name="connsiteY6" fmla="*/ 16819 h 1611157"/>
              <a:gd name="connsiteX7" fmla="*/ 5556739 w 8492091"/>
              <a:gd name="connsiteY7" fmla="*/ 403680 h 1611157"/>
              <a:gd name="connsiteX8" fmla="*/ 6881446 w 8492091"/>
              <a:gd name="connsiteY8" fmla="*/ 649865 h 1611157"/>
              <a:gd name="connsiteX9" fmla="*/ 8299939 w 8492091"/>
              <a:gd name="connsiteY9" fmla="*/ 849157 h 1611157"/>
              <a:gd name="connsiteX10" fmla="*/ 8440615 w 8492091"/>
              <a:gd name="connsiteY10" fmla="*/ 896049 h 1611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492091" h="1611157">
                <a:moveTo>
                  <a:pt x="0" y="1611157"/>
                </a:moveTo>
                <a:cubicBezTo>
                  <a:pt x="292100" y="1460711"/>
                  <a:pt x="584200" y="1310265"/>
                  <a:pt x="855785" y="1294634"/>
                </a:cubicBezTo>
                <a:cubicBezTo>
                  <a:pt x="1127370" y="1279003"/>
                  <a:pt x="1365739" y="1525188"/>
                  <a:pt x="1629508" y="1517373"/>
                </a:cubicBezTo>
                <a:cubicBezTo>
                  <a:pt x="1893277" y="1509558"/>
                  <a:pt x="2092569" y="1345434"/>
                  <a:pt x="2438400" y="1247742"/>
                </a:cubicBezTo>
                <a:cubicBezTo>
                  <a:pt x="2784231" y="1150050"/>
                  <a:pt x="3470031" y="1112927"/>
                  <a:pt x="3704492" y="931219"/>
                </a:cubicBezTo>
                <a:cubicBezTo>
                  <a:pt x="3938953" y="749511"/>
                  <a:pt x="3765061" y="309896"/>
                  <a:pt x="3845169" y="157496"/>
                </a:cubicBezTo>
                <a:cubicBezTo>
                  <a:pt x="3925277" y="5096"/>
                  <a:pt x="3899877" y="-24212"/>
                  <a:pt x="4185139" y="16819"/>
                </a:cubicBezTo>
                <a:cubicBezTo>
                  <a:pt x="4470401" y="57850"/>
                  <a:pt x="5107355" y="298172"/>
                  <a:pt x="5556739" y="403680"/>
                </a:cubicBezTo>
                <a:cubicBezTo>
                  <a:pt x="6006124" y="509188"/>
                  <a:pt x="6424246" y="575619"/>
                  <a:pt x="6881446" y="649865"/>
                </a:cubicBezTo>
                <a:cubicBezTo>
                  <a:pt x="7338646" y="724111"/>
                  <a:pt x="8040078" y="808126"/>
                  <a:pt x="8299939" y="849157"/>
                </a:cubicBezTo>
                <a:cubicBezTo>
                  <a:pt x="8559800" y="890188"/>
                  <a:pt x="8500207" y="893118"/>
                  <a:pt x="8440615" y="896049"/>
                </a:cubicBezTo>
              </a:path>
            </a:pathLst>
          </a:custGeom>
          <a:noFill/>
          <a:ln w="57150">
            <a:solidFill>
              <a:srgbClr val="E32F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42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smtClean="0"/>
              <a:t>Groep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BE" dirty="0" smtClean="0"/>
              <a:t>Basiseenheid voor organisatie van primaire processen: onderwijs, onderzoek en dienstverlening..</a:t>
            </a:r>
            <a:br>
              <a:rPr lang="nl-BE" dirty="0" smtClean="0"/>
            </a:br>
            <a:endParaRPr lang="nl-BE" dirty="0" smtClean="0"/>
          </a:p>
          <a:p>
            <a:r>
              <a:rPr lang="nl-BE" dirty="0" smtClean="0"/>
              <a:t>Basiseenheid voor beslissingen over inzet van mensen </a:t>
            </a:r>
            <a:r>
              <a:rPr lang="nl-BE" smtClean="0"/>
              <a:t>en middelen</a:t>
            </a:r>
            <a:endParaRPr lang="nl-BE" dirty="0" smtClean="0"/>
          </a:p>
          <a:p>
            <a:r>
              <a:rPr lang="nl-BE" dirty="0" smtClean="0"/>
              <a:t>Op groepsniveau worden tenminste de volgende coördinatiefuncties voorzien: onderwijs, onderzoek, dienstverlening, studie- en studentenbegeleiding, </a:t>
            </a:r>
            <a:r>
              <a:rPr lang="nl-BE" dirty="0"/>
              <a:t>i</a:t>
            </a:r>
            <a:r>
              <a:rPr lang="nl-BE" dirty="0" smtClean="0"/>
              <a:t>nternationalisering, HR</a:t>
            </a:r>
            <a:r>
              <a:rPr lang="nl-BE" dirty="0"/>
              <a:t>, kwaliteitszorg</a:t>
            </a:r>
            <a:r>
              <a:rPr lang="nl-BE" dirty="0" smtClean="0"/>
              <a:t>, communicatie</a:t>
            </a:r>
            <a:r>
              <a:rPr lang="nl-BE" dirty="0"/>
              <a:t>, </a:t>
            </a:r>
            <a:r>
              <a:rPr lang="nl-BE" dirty="0" smtClean="0"/>
              <a:t>…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728152-F63C-4B30-A024-0B85297DDA48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891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D</a:t>
            </a:r>
            <a:r>
              <a:rPr lang="nl-BE" dirty="0" smtClean="0"/>
              <a:t>iensten algemeen beleid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452282" y="1825624"/>
            <a:ext cx="10582835" cy="4750153"/>
          </a:xfrm>
        </p:spPr>
        <p:txBody>
          <a:bodyPr>
            <a:normAutofit/>
          </a:bodyPr>
          <a:lstStyle/>
          <a:p>
            <a:r>
              <a:rPr lang="nl-BE" dirty="0" smtClean="0"/>
              <a:t>Taakstelling: ondersteuning, coördinatie en onderlinge afstemming. </a:t>
            </a:r>
            <a:br>
              <a:rPr lang="nl-BE" dirty="0" smtClean="0"/>
            </a:br>
            <a:endParaRPr lang="nl-BE" dirty="0" smtClean="0"/>
          </a:p>
          <a:p>
            <a:r>
              <a:rPr lang="nl-BE" dirty="0" smtClean="0"/>
              <a:t>Het zwaartepunt van onderwijsbeleid ligt in de groepen.</a:t>
            </a:r>
          </a:p>
          <a:p>
            <a:pPr lvl="1"/>
            <a:r>
              <a:rPr lang="nl-BE" dirty="0" smtClean="0"/>
              <a:t>De “lead” ligt in de groepen</a:t>
            </a:r>
          </a:p>
          <a:p>
            <a:pPr lvl="1"/>
            <a:r>
              <a:rPr lang="nl-BE" dirty="0" smtClean="0"/>
              <a:t>De hoofdopdracht op hogeschoolniveau is coördinatie en externe vertegenwoordiging. 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728152-F63C-4B30-A024-0B85297DDA48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669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76778" y="365125"/>
            <a:ext cx="10193302" cy="1281113"/>
          </a:xfrm>
        </p:spPr>
        <p:txBody>
          <a:bodyPr/>
          <a:lstStyle/>
          <a:p>
            <a:r>
              <a:rPr lang="nl-BE" sz="3200" dirty="0" smtClean="0"/>
              <a:t>Continu </a:t>
            </a:r>
            <a:r>
              <a:rPr lang="nl-BE" sz="3200" dirty="0" err="1" smtClean="0"/>
              <a:t>kwaliteitsverbeter</a:t>
            </a:r>
            <a:r>
              <a:rPr lang="nl-BE" sz="3200" dirty="0" smtClean="0"/>
              <a:t>- en bewakingssysteem UCLL</a:t>
            </a:r>
            <a:endParaRPr lang="nl-BE" sz="3200" dirty="0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77440" y="1510266"/>
            <a:ext cx="7608446" cy="5347734"/>
          </a:xfrm>
          <a:prstGeom prst="rect">
            <a:avLst/>
          </a:prstGeom>
        </p:spPr>
      </p:pic>
      <p:sp>
        <p:nvSpPr>
          <p:cNvPr id="3" name="Ovale toelichting 2"/>
          <p:cNvSpPr/>
          <p:nvPr/>
        </p:nvSpPr>
        <p:spPr>
          <a:xfrm>
            <a:off x="9040925" y="1432878"/>
            <a:ext cx="2891245" cy="1698135"/>
          </a:xfrm>
          <a:prstGeom prst="wedgeEllipseCallout">
            <a:avLst>
              <a:gd name="adj1" fmla="val -104765"/>
              <a:gd name="adj2" fmla="val -13669"/>
            </a:avLst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600" dirty="0" smtClean="0"/>
              <a:t>Thema 2015-2016</a:t>
            </a:r>
          </a:p>
          <a:p>
            <a:pPr algn="ctr"/>
            <a:r>
              <a:rPr lang="nl-BE" sz="1600" dirty="0" smtClean="0"/>
              <a:t>VODO – regionale meerwaarde</a:t>
            </a:r>
            <a:endParaRPr lang="nl-BE" sz="1600" dirty="0"/>
          </a:p>
        </p:txBody>
      </p:sp>
      <p:sp>
        <p:nvSpPr>
          <p:cNvPr id="5" name="Ovale toelichting 4"/>
          <p:cNvSpPr/>
          <p:nvPr/>
        </p:nvSpPr>
        <p:spPr>
          <a:xfrm>
            <a:off x="252549" y="4284617"/>
            <a:ext cx="2926081" cy="1619795"/>
          </a:xfrm>
          <a:prstGeom prst="wedgeEllipseCallout">
            <a:avLst>
              <a:gd name="adj1" fmla="val 93953"/>
              <a:gd name="adj2" fmla="val -12924"/>
            </a:avLst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 smtClean="0"/>
              <a:t>2015- 2016</a:t>
            </a:r>
          </a:p>
          <a:p>
            <a:pPr algn="ctr"/>
            <a:r>
              <a:rPr lang="nl-BE" dirty="0" smtClean="0"/>
              <a:t>Opleidingsplan</a:t>
            </a:r>
          </a:p>
          <a:p>
            <a:pPr algn="ctr"/>
            <a:r>
              <a:rPr lang="nl-BE" dirty="0" smtClean="0"/>
              <a:t>Plan voor onderzoek / dienstverlening</a:t>
            </a:r>
          </a:p>
        </p:txBody>
      </p:sp>
    </p:spTree>
    <p:extLst>
      <p:ext uri="{BB962C8B-B14F-4D97-AF65-F5344CB8AC3E}">
        <p14:creationId xmlns:p14="http://schemas.microsoft.com/office/powerpoint/2010/main" val="2475251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6" name="Tijdelijke aanduiding voor inhoud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944" y="-17328"/>
            <a:ext cx="9144000" cy="6858000"/>
          </a:xfrm>
        </p:spPr>
      </p:pic>
      <p:sp>
        <p:nvSpPr>
          <p:cNvPr id="5" name="Tijdelijke aanduiding voor dianummer 4"/>
          <p:cNvSpPr>
            <a:spLocks noGrp="1"/>
          </p:cNvSpPr>
          <p:nvPr>
            <p:ph type="sldNum" sz="quarter" idx="4294967295"/>
          </p:nvPr>
        </p:nvSpPr>
        <p:spPr>
          <a:xfrm>
            <a:off x="8084546" y="6480001"/>
            <a:ext cx="2133600" cy="365125"/>
          </a:xfrm>
          <a:prstGeom prst="rect">
            <a:avLst/>
          </a:prstGeom>
        </p:spPr>
        <p:txBody>
          <a:bodyPr/>
          <a:lstStyle/>
          <a:p>
            <a:fld id="{85728152-F63C-4B30-A024-0B85297DDA48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523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H - Tahoma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632_00018418_UCLL_PPT_Sjabloonv8.potx" id="{6A28758C-7AEE-4EB9-B345-31A973BF1F30}" vid="{428C328C-271A-4178-AD6C-74556DE0366F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UCLL Powerpoint</Template>
  <TotalTime>260</TotalTime>
  <Words>728</Words>
  <Application>Microsoft Office PowerPoint</Application>
  <PresentationFormat>Breedbeeld</PresentationFormat>
  <Paragraphs>271</Paragraphs>
  <Slides>42</Slides>
  <Notes>3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42</vt:i4>
      </vt:variant>
    </vt:vector>
  </HeadingPairs>
  <TitlesOfParts>
    <vt:vector size="49" baseType="lpstr">
      <vt:lpstr>Arial</vt:lpstr>
      <vt:lpstr>Arial Narrow</vt:lpstr>
      <vt:lpstr>Calibri</vt:lpstr>
      <vt:lpstr>Tahoma</vt:lpstr>
      <vt:lpstr>Verdana</vt:lpstr>
      <vt:lpstr>Wingdings</vt:lpstr>
      <vt:lpstr>Kantoorthema</vt:lpstr>
      <vt:lpstr>Fusieproces</vt:lpstr>
      <vt:lpstr>    Fusie  KHLim - KHLeuven - Groep T</vt:lpstr>
      <vt:lpstr>Situering</vt:lpstr>
      <vt:lpstr>PowerPoint-presentatie</vt:lpstr>
      <vt:lpstr>PowerPoint-presentatie</vt:lpstr>
      <vt:lpstr>We have a dream…</vt:lpstr>
      <vt:lpstr>PowerPoint-presentatie</vt:lpstr>
      <vt:lpstr>Uitdagingen &amp; kansen</vt:lpstr>
      <vt:lpstr>Uitdagingen &amp; kansen</vt:lpstr>
      <vt:lpstr>Onze collectieve ambitie</vt:lpstr>
      <vt:lpstr>PowerPoint-presentatie</vt:lpstr>
      <vt:lpstr>PowerPoint-presentatie</vt:lpstr>
      <vt:lpstr>Globale Timing Fusie</vt:lpstr>
      <vt:lpstr>PowerPoint-presentatie</vt:lpstr>
      <vt:lpstr>PowerPoint-presentatie</vt:lpstr>
      <vt:lpstr>PowerPoint-presentatie</vt:lpstr>
      <vt:lpstr>PowerPoint-presentatie</vt:lpstr>
      <vt:lpstr>Waar staat het logo voor?</vt:lpstr>
      <vt:lpstr>PowerPoint-presentatie</vt:lpstr>
      <vt:lpstr>Visie</vt:lpstr>
      <vt:lpstr>9 domeinen, een coherent geheel De hogeschool als netwerk</vt:lpstr>
      <vt:lpstr>GPS Basecamp: ideeën delen</vt:lpstr>
      <vt:lpstr>PowerPoint-presentatie</vt:lpstr>
      <vt:lpstr>Woorden creëren de wereld Visiewoorden na voting basecamp</vt:lpstr>
      <vt:lpstr>Woorden creëren de wereld</vt:lpstr>
      <vt:lpstr>PowerPoint-presentatie</vt:lpstr>
      <vt:lpstr>PowerPoint-presentatie</vt:lpstr>
      <vt:lpstr>Missie en visie UCLL</vt:lpstr>
      <vt:lpstr>PowerPoint-presentatie</vt:lpstr>
      <vt:lpstr>PowerPoint-presentatie</vt:lpstr>
      <vt:lpstr>Ontwerpcriteria</vt:lpstr>
      <vt:lpstr>Ontwerpcriteria</vt:lpstr>
      <vt:lpstr>Basisarchitectuur</vt:lpstr>
      <vt:lpstr>Eén centrale organisatie</vt:lpstr>
      <vt:lpstr>PowerPoint-presentatie</vt:lpstr>
      <vt:lpstr>Een beleidsplan maken…</vt:lpstr>
      <vt:lpstr>Bijzonderheden traject </vt:lpstr>
      <vt:lpstr>Rode draad</vt:lpstr>
      <vt:lpstr>Groep</vt:lpstr>
      <vt:lpstr>Diensten algemeen beleid</vt:lpstr>
      <vt:lpstr>Continu kwaliteitsverbeter- en bewakingssysteem UCLL</vt:lpstr>
      <vt:lpstr>PowerPoint-presentatie</vt:lpstr>
    </vt:vector>
  </TitlesOfParts>
  <Company>UC Leuven-Limburg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Rita Janssen</dc:creator>
  <cp:lastModifiedBy>Francis Loyens</cp:lastModifiedBy>
  <cp:revision>50</cp:revision>
  <dcterms:created xsi:type="dcterms:W3CDTF">2017-11-08T12:45:23Z</dcterms:created>
  <dcterms:modified xsi:type="dcterms:W3CDTF">2017-11-18T13:51:29Z</dcterms:modified>
</cp:coreProperties>
</file>