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
  </p:notesMasterIdLst>
  <p:sldIdLst>
    <p:sldId id="334" r:id="rId2"/>
    <p:sldId id="328" r:id="rId3"/>
    <p:sldId id="320" r:id="rId4"/>
    <p:sldId id="322" r:id="rId5"/>
    <p:sldId id="332" r:id="rId6"/>
    <p:sldId id="333" r:id="rId7"/>
    <p:sldId id="330" r:id="rId8"/>
    <p:sldId id="331" r:id="rId9"/>
  </p:sldIdLst>
  <p:sldSz cx="12192000" cy="6858000"/>
  <p:notesSz cx="6858000" cy="9144000"/>
  <p:defaultTextStyle>
    <a:defPPr>
      <a:defRPr lang="nl-B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911">
          <p15:clr>
            <a:srgbClr val="A4A3A4"/>
          </p15:clr>
        </p15:guide>
        <p15:guide id="2" pos="1132">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00049"/>
    <a:srgbClr val="FFFFFF"/>
    <a:srgbClr val="00275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ijl, gemiddeld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autoAdjust="0"/>
  </p:normalViewPr>
  <p:slideViewPr>
    <p:cSldViewPr snapToGrid="0">
      <p:cViewPr varScale="1">
        <p:scale>
          <a:sx n="88" d="100"/>
          <a:sy n="88" d="100"/>
        </p:scale>
        <p:origin x="494" y="67"/>
      </p:cViewPr>
      <p:guideLst>
        <p:guide orient="horz" pos="911"/>
        <p:guide pos="1132"/>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showGuides="1">
      <p:cViewPr varScale="1">
        <p:scale>
          <a:sx n="68" d="100"/>
          <a:sy n="68" d="100"/>
        </p:scale>
        <p:origin x="3101" y="4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D03549A-8F82-4EA1-AB51-7C2449439DF0}" type="doc">
      <dgm:prSet loTypeId="urn:microsoft.com/office/officeart/2005/8/layout/cycle5" loCatId="cycle" qsTypeId="urn:microsoft.com/office/officeart/2005/8/quickstyle/simple1" qsCatId="simple" csTypeId="urn:microsoft.com/office/officeart/2005/8/colors/accent1_2" csCatId="accent1" phldr="1"/>
      <dgm:spPr/>
      <dgm:t>
        <a:bodyPr/>
        <a:lstStyle/>
        <a:p>
          <a:endParaRPr lang="nl-BE"/>
        </a:p>
      </dgm:t>
    </dgm:pt>
    <dgm:pt modelId="{1AC8B20D-8B47-4D21-9DEE-A2E936F25099}">
      <dgm:prSet phldrT="[Tekst]" custT="1"/>
      <dgm:spPr>
        <a:solidFill>
          <a:srgbClr val="E00049"/>
        </a:solidFill>
      </dgm:spPr>
      <dgm:t>
        <a:bodyPr/>
        <a:lstStyle/>
        <a:p>
          <a:r>
            <a:rPr lang="nl-BE" sz="2000" dirty="0" smtClean="0">
              <a:solidFill>
                <a:srgbClr val="FFFFFF"/>
              </a:solidFill>
            </a:rPr>
            <a:t>Beleidsvoorbereiding </a:t>
          </a:r>
          <a:br>
            <a:rPr lang="nl-BE" sz="2000" dirty="0" smtClean="0">
              <a:solidFill>
                <a:srgbClr val="FFFFFF"/>
              </a:solidFill>
            </a:rPr>
          </a:br>
          <a:r>
            <a:rPr lang="nl-BE" sz="2000" dirty="0" smtClean="0">
              <a:solidFill>
                <a:srgbClr val="FFFFFF"/>
              </a:solidFill>
            </a:rPr>
            <a:t>&amp; -ontwikkeling</a:t>
          </a:r>
          <a:endParaRPr lang="nl-BE" sz="2000" dirty="0">
            <a:solidFill>
              <a:srgbClr val="FFFFFF"/>
            </a:solidFill>
          </a:endParaRPr>
        </a:p>
      </dgm:t>
    </dgm:pt>
    <dgm:pt modelId="{4C8405C3-9F41-4C00-BE47-731AFD18A5ED}" type="parTrans" cxnId="{EDE65169-79F2-454D-9CC7-E209478D3A78}">
      <dgm:prSet/>
      <dgm:spPr/>
      <dgm:t>
        <a:bodyPr/>
        <a:lstStyle/>
        <a:p>
          <a:endParaRPr lang="nl-BE"/>
        </a:p>
      </dgm:t>
    </dgm:pt>
    <dgm:pt modelId="{FA0720A1-BF09-430B-AEDB-AB108596D398}" type="sibTrans" cxnId="{EDE65169-79F2-454D-9CC7-E209478D3A78}">
      <dgm:prSet/>
      <dgm:spPr/>
      <dgm:t>
        <a:bodyPr/>
        <a:lstStyle/>
        <a:p>
          <a:endParaRPr lang="nl-BE"/>
        </a:p>
      </dgm:t>
    </dgm:pt>
    <dgm:pt modelId="{FA9B465B-632E-41F2-AC1E-36C1A9FB6683}">
      <dgm:prSet phldrT="[Tekst]"/>
      <dgm:spPr>
        <a:solidFill>
          <a:srgbClr val="E00049"/>
        </a:solidFill>
      </dgm:spPr>
      <dgm:t>
        <a:bodyPr/>
        <a:lstStyle/>
        <a:p>
          <a:r>
            <a:rPr lang="nl-BE" dirty="0" smtClean="0"/>
            <a:t>Beleidsbepaling</a:t>
          </a:r>
          <a:endParaRPr lang="nl-BE" dirty="0"/>
        </a:p>
      </dgm:t>
    </dgm:pt>
    <dgm:pt modelId="{E9CA99B9-A84D-4C9F-8F26-C604D90D23FC}" type="parTrans" cxnId="{E8AFE442-7D25-4E50-AA1F-A512D19EE7BD}">
      <dgm:prSet/>
      <dgm:spPr/>
      <dgm:t>
        <a:bodyPr/>
        <a:lstStyle/>
        <a:p>
          <a:endParaRPr lang="nl-BE"/>
        </a:p>
      </dgm:t>
    </dgm:pt>
    <dgm:pt modelId="{65FBBA83-6FC4-4D80-9AC3-D2D47BC0236E}" type="sibTrans" cxnId="{E8AFE442-7D25-4E50-AA1F-A512D19EE7BD}">
      <dgm:prSet/>
      <dgm:spPr/>
      <dgm:t>
        <a:bodyPr/>
        <a:lstStyle/>
        <a:p>
          <a:endParaRPr lang="nl-BE"/>
        </a:p>
      </dgm:t>
    </dgm:pt>
    <dgm:pt modelId="{D9F82F39-26D1-4191-BD4F-FD8D2C9C050E}">
      <dgm:prSet phldrT="[Tekst]"/>
      <dgm:spPr>
        <a:solidFill>
          <a:srgbClr val="E00049"/>
        </a:solidFill>
      </dgm:spPr>
      <dgm:t>
        <a:bodyPr/>
        <a:lstStyle/>
        <a:p>
          <a:r>
            <a:rPr lang="nl-BE" dirty="0" smtClean="0"/>
            <a:t>Beleidsuitvoering</a:t>
          </a:r>
          <a:endParaRPr lang="nl-BE" dirty="0"/>
        </a:p>
      </dgm:t>
    </dgm:pt>
    <dgm:pt modelId="{71E75189-22A7-47E4-9A39-D82BB30852FB}" type="parTrans" cxnId="{BFEEDE94-3397-441A-8867-BC633565F2F8}">
      <dgm:prSet/>
      <dgm:spPr/>
      <dgm:t>
        <a:bodyPr/>
        <a:lstStyle/>
        <a:p>
          <a:endParaRPr lang="nl-BE"/>
        </a:p>
      </dgm:t>
    </dgm:pt>
    <dgm:pt modelId="{691DA534-0F4E-430F-90AF-D1EE4D97D3FC}" type="sibTrans" cxnId="{BFEEDE94-3397-441A-8867-BC633565F2F8}">
      <dgm:prSet/>
      <dgm:spPr/>
      <dgm:t>
        <a:bodyPr/>
        <a:lstStyle/>
        <a:p>
          <a:endParaRPr lang="nl-BE"/>
        </a:p>
      </dgm:t>
    </dgm:pt>
    <dgm:pt modelId="{FD68539A-AED3-4681-9E1D-819D610B89E2}">
      <dgm:prSet phldrT="[Tekst]"/>
      <dgm:spPr>
        <a:solidFill>
          <a:srgbClr val="E00049"/>
        </a:solidFill>
      </dgm:spPr>
      <dgm:t>
        <a:bodyPr/>
        <a:lstStyle/>
        <a:p>
          <a:r>
            <a:rPr lang="nl-BE" dirty="0" smtClean="0"/>
            <a:t>Beleidsevaluatie</a:t>
          </a:r>
          <a:endParaRPr lang="nl-BE" dirty="0"/>
        </a:p>
      </dgm:t>
    </dgm:pt>
    <dgm:pt modelId="{5D0EDA60-3CF6-470A-B54D-417F88B5836B}" type="parTrans" cxnId="{F5A06C95-BF6A-4C39-9BD6-0FEF650E1970}">
      <dgm:prSet/>
      <dgm:spPr/>
      <dgm:t>
        <a:bodyPr/>
        <a:lstStyle/>
        <a:p>
          <a:endParaRPr lang="nl-BE"/>
        </a:p>
      </dgm:t>
    </dgm:pt>
    <dgm:pt modelId="{7A2BD3B2-32E6-4706-8500-DA28D805601A}" type="sibTrans" cxnId="{F5A06C95-BF6A-4C39-9BD6-0FEF650E1970}">
      <dgm:prSet/>
      <dgm:spPr/>
      <dgm:t>
        <a:bodyPr/>
        <a:lstStyle/>
        <a:p>
          <a:endParaRPr lang="nl-BE"/>
        </a:p>
      </dgm:t>
    </dgm:pt>
    <dgm:pt modelId="{A1EDAE0B-C440-4B03-B230-70036C663202}" type="pres">
      <dgm:prSet presAssocID="{3D03549A-8F82-4EA1-AB51-7C2449439DF0}" presName="cycle" presStyleCnt="0">
        <dgm:presLayoutVars>
          <dgm:dir/>
          <dgm:resizeHandles val="exact"/>
        </dgm:presLayoutVars>
      </dgm:prSet>
      <dgm:spPr/>
      <dgm:t>
        <a:bodyPr/>
        <a:lstStyle/>
        <a:p>
          <a:endParaRPr lang="nl-BE"/>
        </a:p>
      </dgm:t>
    </dgm:pt>
    <dgm:pt modelId="{4573DACE-014B-4719-97EB-D1483B98A868}" type="pres">
      <dgm:prSet presAssocID="{1AC8B20D-8B47-4D21-9DEE-A2E936F25099}" presName="node" presStyleLbl="node1" presStyleIdx="0" presStyleCnt="4" custScaleX="168226" custScaleY="81670">
        <dgm:presLayoutVars>
          <dgm:bulletEnabled val="1"/>
        </dgm:presLayoutVars>
      </dgm:prSet>
      <dgm:spPr/>
      <dgm:t>
        <a:bodyPr/>
        <a:lstStyle/>
        <a:p>
          <a:endParaRPr lang="nl-BE"/>
        </a:p>
      </dgm:t>
    </dgm:pt>
    <dgm:pt modelId="{A291182A-8F9B-44CA-B584-BE7C6C0753C2}" type="pres">
      <dgm:prSet presAssocID="{1AC8B20D-8B47-4D21-9DEE-A2E936F25099}" presName="spNode" presStyleCnt="0"/>
      <dgm:spPr/>
    </dgm:pt>
    <dgm:pt modelId="{0D6E83BA-D5A8-47C8-A8BB-75CA0F1A3CAF}" type="pres">
      <dgm:prSet presAssocID="{FA0720A1-BF09-430B-AEDB-AB108596D398}" presName="sibTrans" presStyleLbl="sibTrans1D1" presStyleIdx="0" presStyleCnt="4"/>
      <dgm:spPr/>
      <dgm:t>
        <a:bodyPr/>
        <a:lstStyle/>
        <a:p>
          <a:endParaRPr lang="nl-BE"/>
        </a:p>
      </dgm:t>
    </dgm:pt>
    <dgm:pt modelId="{ED825CDB-407C-467C-BA15-A71A40D5AC7B}" type="pres">
      <dgm:prSet presAssocID="{FA9B465B-632E-41F2-AC1E-36C1A9FB6683}" presName="node" presStyleLbl="node1" presStyleIdx="1" presStyleCnt="4" custScaleX="135898" custScaleY="81670">
        <dgm:presLayoutVars>
          <dgm:bulletEnabled val="1"/>
        </dgm:presLayoutVars>
      </dgm:prSet>
      <dgm:spPr/>
      <dgm:t>
        <a:bodyPr/>
        <a:lstStyle/>
        <a:p>
          <a:endParaRPr lang="nl-BE"/>
        </a:p>
      </dgm:t>
    </dgm:pt>
    <dgm:pt modelId="{13924902-4388-471B-86F9-33BF7119AF54}" type="pres">
      <dgm:prSet presAssocID="{FA9B465B-632E-41F2-AC1E-36C1A9FB6683}" presName="spNode" presStyleCnt="0"/>
      <dgm:spPr/>
    </dgm:pt>
    <dgm:pt modelId="{BDE5B515-A455-4C61-9159-A5F11F359EFE}" type="pres">
      <dgm:prSet presAssocID="{65FBBA83-6FC4-4D80-9AC3-D2D47BC0236E}" presName="sibTrans" presStyleLbl="sibTrans1D1" presStyleIdx="1" presStyleCnt="4"/>
      <dgm:spPr/>
      <dgm:t>
        <a:bodyPr/>
        <a:lstStyle/>
        <a:p>
          <a:endParaRPr lang="nl-BE"/>
        </a:p>
      </dgm:t>
    </dgm:pt>
    <dgm:pt modelId="{6F75586D-CEA5-4975-AC56-33D9F0372776}" type="pres">
      <dgm:prSet presAssocID="{D9F82F39-26D1-4191-BD4F-FD8D2C9C050E}" presName="node" presStyleLbl="node1" presStyleIdx="2" presStyleCnt="4" custScaleX="135898" custScaleY="81670">
        <dgm:presLayoutVars>
          <dgm:bulletEnabled val="1"/>
        </dgm:presLayoutVars>
      </dgm:prSet>
      <dgm:spPr/>
      <dgm:t>
        <a:bodyPr/>
        <a:lstStyle/>
        <a:p>
          <a:endParaRPr lang="nl-BE"/>
        </a:p>
      </dgm:t>
    </dgm:pt>
    <dgm:pt modelId="{7249CB94-883A-4123-8AAF-8D59C909F692}" type="pres">
      <dgm:prSet presAssocID="{D9F82F39-26D1-4191-BD4F-FD8D2C9C050E}" presName="spNode" presStyleCnt="0"/>
      <dgm:spPr/>
    </dgm:pt>
    <dgm:pt modelId="{EAFDB7A7-8431-4955-8A8C-754F508C48CD}" type="pres">
      <dgm:prSet presAssocID="{691DA534-0F4E-430F-90AF-D1EE4D97D3FC}" presName="sibTrans" presStyleLbl="sibTrans1D1" presStyleIdx="2" presStyleCnt="4"/>
      <dgm:spPr/>
      <dgm:t>
        <a:bodyPr/>
        <a:lstStyle/>
        <a:p>
          <a:endParaRPr lang="nl-BE"/>
        </a:p>
      </dgm:t>
    </dgm:pt>
    <dgm:pt modelId="{C343D5C9-FACD-4DD7-8E7A-19DF83D648F5}" type="pres">
      <dgm:prSet presAssocID="{FD68539A-AED3-4681-9E1D-819D610B89E2}" presName="node" presStyleLbl="node1" presStyleIdx="3" presStyleCnt="4" custScaleX="135898" custScaleY="81670">
        <dgm:presLayoutVars>
          <dgm:bulletEnabled val="1"/>
        </dgm:presLayoutVars>
      </dgm:prSet>
      <dgm:spPr/>
      <dgm:t>
        <a:bodyPr/>
        <a:lstStyle/>
        <a:p>
          <a:endParaRPr lang="nl-BE"/>
        </a:p>
      </dgm:t>
    </dgm:pt>
    <dgm:pt modelId="{6D3E200F-F209-4319-ABDC-06C3A6A1CEF2}" type="pres">
      <dgm:prSet presAssocID="{FD68539A-AED3-4681-9E1D-819D610B89E2}" presName="spNode" presStyleCnt="0"/>
      <dgm:spPr/>
    </dgm:pt>
    <dgm:pt modelId="{56C44993-1926-43DE-A9AD-32F5CC5EC24C}" type="pres">
      <dgm:prSet presAssocID="{7A2BD3B2-32E6-4706-8500-DA28D805601A}" presName="sibTrans" presStyleLbl="sibTrans1D1" presStyleIdx="3" presStyleCnt="4"/>
      <dgm:spPr/>
      <dgm:t>
        <a:bodyPr/>
        <a:lstStyle/>
        <a:p>
          <a:endParaRPr lang="nl-BE"/>
        </a:p>
      </dgm:t>
    </dgm:pt>
  </dgm:ptLst>
  <dgm:cxnLst>
    <dgm:cxn modelId="{F5A06C95-BF6A-4C39-9BD6-0FEF650E1970}" srcId="{3D03549A-8F82-4EA1-AB51-7C2449439DF0}" destId="{FD68539A-AED3-4681-9E1D-819D610B89E2}" srcOrd="3" destOrd="0" parTransId="{5D0EDA60-3CF6-470A-B54D-417F88B5836B}" sibTransId="{7A2BD3B2-32E6-4706-8500-DA28D805601A}"/>
    <dgm:cxn modelId="{234A9F17-1608-41F8-9389-B11AF0BC3C15}" type="presOf" srcId="{1AC8B20D-8B47-4D21-9DEE-A2E936F25099}" destId="{4573DACE-014B-4719-97EB-D1483B98A868}" srcOrd="0" destOrd="0" presId="urn:microsoft.com/office/officeart/2005/8/layout/cycle5"/>
    <dgm:cxn modelId="{9D9AC5FA-CCF8-4EDF-9DD5-F89C65D24789}" type="presOf" srcId="{FA0720A1-BF09-430B-AEDB-AB108596D398}" destId="{0D6E83BA-D5A8-47C8-A8BB-75CA0F1A3CAF}" srcOrd="0" destOrd="0" presId="urn:microsoft.com/office/officeart/2005/8/layout/cycle5"/>
    <dgm:cxn modelId="{98C5FE6F-3B4C-4420-8A2E-BA66C590DB90}" type="presOf" srcId="{FD68539A-AED3-4681-9E1D-819D610B89E2}" destId="{C343D5C9-FACD-4DD7-8E7A-19DF83D648F5}" srcOrd="0" destOrd="0" presId="urn:microsoft.com/office/officeart/2005/8/layout/cycle5"/>
    <dgm:cxn modelId="{301992E2-9560-4954-9AC6-9793A1290B37}" type="presOf" srcId="{3D03549A-8F82-4EA1-AB51-7C2449439DF0}" destId="{A1EDAE0B-C440-4B03-B230-70036C663202}" srcOrd="0" destOrd="0" presId="urn:microsoft.com/office/officeart/2005/8/layout/cycle5"/>
    <dgm:cxn modelId="{BFEEDE94-3397-441A-8867-BC633565F2F8}" srcId="{3D03549A-8F82-4EA1-AB51-7C2449439DF0}" destId="{D9F82F39-26D1-4191-BD4F-FD8D2C9C050E}" srcOrd="2" destOrd="0" parTransId="{71E75189-22A7-47E4-9A39-D82BB30852FB}" sibTransId="{691DA534-0F4E-430F-90AF-D1EE4D97D3FC}"/>
    <dgm:cxn modelId="{BD2505F9-BDA9-45D2-87A3-721FB5A67817}" type="presOf" srcId="{691DA534-0F4E-430F-90AF-D1EE4D97D3FC}" destId="{EAFDB7A7-8431-4955-8A8C-754F508C48CD}" srcOrd="0" destOrd="0" presId="urn:microsoft.com/office/officeart/2005/8/layout/cycle5"/>
    <dgm:cxn modelId="{1AAE2529-24DB-4A25-AD98-FDDC55C390E0}" type="presOf" srcId="{65FBBA83-6FC4-4D80-9AC3-D2D47BC0236E}" destId="{BDE5B515-A455-4C61-9159-A5F11F359EFE}" srcOrd="0" destOrd="0" presId="urn:microsoft.com/office/officeart/2005/8/layout/cycle5"/>
    <dgm:cxn modelId="{5425FAA5-886B-4A77-A5C3-24BC621108C9}" type="presOf" srcId="{7A2BD3B2-32E6-4706-8500-DA28D805601A}" destId="{56C44993-1926-43DE-A9AD-32F5CC5EC24C}" srcOrd="0" destOrd="0" presId="urn:microsoft.com/office/officeart/2005/8/layout/cycle5"/>
    <dgm:cxn modelId="{521050CB-D6E1-43E2-8F72-933ED6E6122C}" type="presOf" srcId="{FA9B465B-632E-41F2-AC1E-36C1A9FB6683}" destId="{ED825CDB-407C-467C-BA15-A71A40D5AC7B}" srcOrd="0" destOrd="0" presId="urn:microsoft.com/office/officeart/2005/8/layout/cycle5"/>
    <dgm:cxn modelId="{C3A5AF53-3489-4BBD-9102-E846003B6811}" type="presOf" srcId="{D9F82F39-26D1-4191-BD4F-FD8D2C9C050E}" destId="{6F75586D-CEA5-4975-AC56-33D9F0372776}" srcOrd="0" destOrd="0" presId="urn:microsoft.com/office/officeart/2005/8/layout/cycle5"/>
    <dgm:cxn modelId="{EDE65169-79F2-454D-9CC7-E209478D3A78}" srcId="{3D03549A-8F82-4EA1-AB51-7C2449439DF0}" destId="{1AC8B20D-8B47-4D21-9DEE-A2E936F25099}" srcOrd="0" destOrd="0" parTransId="{4C8405C3-9F41-4C00-BE47-731AFD18A5ED}" sibTransId="{FA0720A1-BF09-430B-AEDB-AB108596D398}"/>
    <dgm:cxn modelId="{E8AFE442-7D25-4E50-AA1F-A512D19EE7BD}" srcId="{3D03549A-8F82-4EA1-AB51-7C2449439DF0}" destId="{FA9B465B-632E-41F2-AC1E-36C1A9FB6683}" srcOrd="1" destOrd="0" parTransId="{E9CA99B9-A84D-4C9F-8F26-C604D90D23FC}" sibTransId="{65FBBA83-6FC4-4D80-9AC3-D2D47BC0236E}"/>
    <dgm:cxn modelId="{3572F146-5D3B-4D24-8E87-72851DCDA0E9}" type="presParOf" srcId="{A1EDAE0B-C440-4B03-B230-70036C663202}" destId="{4573DACE-014B-4719-97EB-D1483B98A868}" srcOrd="0" destOrd="0" presId="urn:microsoft.com/office/officeart/2005/8/layout/cycle5"/>
    <dgm:cxn modelId="{7ED0DB09-4E22-4C95-88D8-5A2C786B6E28}" type="presParOf" srcId="{A1EDAE0B-C440-4B03-B230-70036C663202}" destId="{A291182A-8F9B-44CA-B584-BE7C6C0753C2}" srcOrd="1" destOrd="0" presId="urn:microsoft.com/office/officeart/2005/8/layout/cycle5"/>
    <dgm:cxn modelId="{270EE5D0-339A-4A19-B0F9-C4EDC7EB054D}" type="presParOf" srcId="{A1EDAE0B-C440-4B03-B230-70036C663202}" destId="{0D6E83BA-D5A8-47C8-A8BB-75CA0F1A3CAF}" srcOrd="2" destOrd="0" presId="urn:microsoft.com/office/officeart/2005/8/layout/cycle5"/>
    <dgm:cxn modelId="{8D727EA0-459C-4357-8AE1-F36143811022}" type="presParOf" srcId="{A1EDAE0B-C440-4B03-B230-70036C663202}" destId="{ED825CDB-407C-467C-BA15-A71A40D5AC7B}" srcOrd="3" destOrd="0" presId="urn:microsoft.com/office/officeart/2005/8/layout/cycle5"/>
    <dgm:cxn modelId="{C4C58B58-5D34-4CED-8E88-59F957F6785A}" type="presParOf" srcId="{A1EDAE0B-C440-4B03-B230-70036C663202}" destId="{13924902-4388-471B-86F9-33BF7119AF54}" srcOrd="4" destOrd="0" presId="urn:microsoft.com/office/officeart/2005/8/layout/cycle5"/>
    <dgm:cxn modelId="{50F9E20A-F5C2-4C50-A145-985A1823225C}" type="presParOf" srcId="{A1EDAE0B-C440-4B03-B230-70036C663202}" destId="{BDE5B515-A455-4C61-9159-A5F11F359EFE}" srcOrd="5" destOrd="0" presId="urn:microsoft.com/office/officeart/2005/8/layout/cycle5"/>
    <dgm:cxn modelId="{151FAF2E-88A1-4DBB-A178-B3DB6463A86C}" type="presParOf" srcId="{A1EDAE0B-C440-4B03-B230-70036C663202}" destId="{6F75586D-CEA5-4975-AC56-33D9F0372776}" srcOrd="6" destOrd="0" presId="urn:microsoft.com/office/officeart/2005/8/layout/cycle5"/>
    <dgm:cxn modelId="{4230C616-1A70-4DED-A7A7-6D907CD72B35}" type="presParOf" srcId="{A1EDAE0B-C440-4B03-B230-70036C663202}" destId="{7249CB94-883A-4123-8AAF-8D59C909F692}" srcOrd="7" destOrd="0" presId="urn:microsoft.com/office/officeart/2005/8/layout/cycle5"/>
    <dgm:cxn modelId="{E4C6285F-1FFA-41CB-8055-3A5B9B971B47}" type="presParOf" srcId="{A1EDAE0B-C440-4B03-B230-70036C663202}" destId="{EAFDB7A7-8431-4955-8A8C-754F508C48CD}" srcOrd="8" destOrd="0" presId="urn:microsoft.com/office/officeart/2005/8/layout/cycle5"/>
    <dgm:cxn modelId="{D247D396-38DA-438F-91D4-D7C210EB5E93}" type="presParOf" srcId="{A1EDAE0B-C440-4B03-B230-70036C663202}" destId="{C343D5C9-FACD-4DD7-8E7A-19DF83D648F5}" srcOrd="9" destOrd="0" presId="urn:microsoft.com/office/officeart/2005/8/layout/cycle5"/>
    <dgm:cxn modelId="{D19B46DB-1029-4A3B-928B-F34059E4EF2F}" type="presParOf" srcId="{A1EDAE0B-C440-4B03-B230-70036C663202}" destId="{6D3E200F-F209-4319-ABDC-06C3A6A1CEF2}" srcOrd="10" destOrd="0" presId="urn:microsoft.com/office/officeart/2005/8/layout/cycle5"/>
    <dgm:cxn modelId="{61F0AE6E-265E-4C45-B60C-7C69D8F42E95}" type="presParOf" srcId="{A1EDAE0B-C440-4B03-B230-70036C663202}" destId="{56C44993-1926-43DE-A9AD-32F5CC5EC24C}" srcOrd="11" destOrd="0" presId="urn:microsoft.com/office/officeart/2005/8/layout/cycle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73DACE-014B-4719-97EB-D1483B98A868}">
      <dsp:nvSpPr>
        <dsp:cNvPr id="0" name=""/>
        <dsp:cNvSpPr/>
      </dsp:nvSpPr>
      <dsp:spPr>
        <a:xfrm>
          <a:off x="3548390" y="102942"/>
          <a:ext cx="2852082" cy="900004"/>
        </a:xfrm>
        <a:prstGeom prst="roundRect">
          <a:avLst/>
        </a:prstGeom>
        <a:solidFill>
          <a:srgbClr val="E00049"/>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nl-BE" sz="2000" kern="1200" dirty="0" smtClean="0">
              <a:solidFill>
                <a:srgbClr val="FFFFFF"/>
              </a:solidFill>
            </a:rPr>
            <a:t>Beleidsvoorbereiding </a:t>
          </a:r>
          <a:br>
            <a:rPr lang="nl-BE" sz="2000" kern="1200" dirty="0" smtClean="0">
              <a:solidFill>
                <a:srgbClr val="FFFFFF"/>
              </a:solidFill>
            </a:rPr>
          </a:br>
          <a:r>
            <a:rPr lang="nl-BE" sz="2000" kern="1200" dirty="0" smtClean="0">
              <a:solidFill>
                <a:srgbClr val="FFFFFF"/>
              </a:solidFill>
            </a:rPr>
            <a:t>&amp; -ontwikkeling</a:t>
          </a:r>
          <a:endParaRPr lang="nl-BE" sz="2000" kern="1200" dirty="0">
            <a:solidFill>
              <a:srgbClr val="FFFFFF"/>
            </a:solidFill>
          </a:endParaRPr>
        </a:p>
      </dsp:txBody>
      <dsp:txXfrm>
        <a:off x="3592325" y="146877"/>
        <a:ext cx="2764212" cy="812134"/>
      </dsp:txXfrm>
    </dsp:sp>
    <dsp:sp modelId="{0D6E83BA-D5A8-47C8-A8BB-75CA0F1A3CAF}">
      <dsp:nvSpPr>
        <dsp:cNvPr id="0" name=""/>
        <dsp:cNvSpPr/>
      </dsp:nvSpPr>
      <dsp:spPr>
        <a:xfrm>
          <a:off x="2860431" y="844989"/>
          <a:ext cx="3643910" cy="3643910"/>
        </a:xfrm>
        <a:custGeom>
          <a:avLst/>
          <a:gdLst/>
          <a:ahLst/>
          <a:cxnLst/>
          <a:rect l="0" t="0" r="0" b="0"/>
          <a:pathLst>
            <a:path>
              <a:moveTo>
                <a:pt x="2793761" y="280815"/>
              </a:moveTo>
              <a:arcTo wR="1821955" hR="1821955" stAng="18134074" swAng="1531852"/>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ED825CDB-407C-467C-BA15-A71A40D5AC7B}">
      <dsp:nvSpPr>
        <dsp:cNvPr id="0" name=""/>
        <dsp:cNvSpPr/>
      </dsp:nvSpPr>
      <dsp:spPr>
        <a:xfrm>
          <a:off x="5644387" y="1924897"/>
          <a:ext cx="2303997" cy="900004"/>
        </a:xfrm>
        <a:prstGeom prst="roundRect">
          <a:avLst/>
        </a:prstGeom>
        <a:solidFill>
          <a:srgbClr val="E00049"/>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nl-BE" sz="2100" kern="1200" dirty="0" smtClean="0"/>
            <a:t>Beleidsbepaling</a:t>
          </a:r>
          <a:endParaRPr lang="nl-BE" sz="2100" kern="1200" dirty="0"/>
        </a:p>
      </dsp:txBody>
      <dsp:txXfrm>
        <a:off x="5688322" y="1968832"/>
        <a:ext cx="2216127" cy="812134"/>
      </dsp:txXfrm>
    </dsp:sp>
    <dsp:sp modelId="{BDE5B515-A455-4C61-9159-A5F11F359EFE}">
      <dsp:nvSpPr>
        <dsp:cNvPr id="0" name=""/>
        <dsp:cNvSpPr/>
      </dsp:nvSpPr>
      <dsp:spPr>
        <a:xfrm>
          <a:off x="3152476" y="552944"/>
          <a:ext cx="3643910" cy="3643910"/>
        </a:xfrm>
        <a:custGeom>
          <a:avLst/>
          <a:gdLst/>
          <a:ahLst/>
          <a:cxnLst/>
          <a:rect l="0" t="0" r="0" b="0"/>
          <a:pathLst>
            <a:path>
              <a:moveTo>
                <a:pt x="3517447" y="2488907"/>
              </a:moveTo>
              <a:arcTo wR="1821955" hR="1821955" stAng="1288384" swAng="1328051"/>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6F75586D-CEA5-4975-AC56-33D9F0372776}">
      <dsp:nvSpPr>
        <dsp:cNvPr id="0" name=""/>
        <dsp:cNvSpPr/>
      </dsp:nvSpPr>
      <dsp:spPr>
        <a:xfrm>
          <a:off x="3822432" y="3746852"/>
          <a:ext cx="2303997" cy="900004"/>
        </a:xfrm>
        <a:prstGeom prst="roundRect">
          <a:avLst/>
        </a:prstGeom>
        <a:solidFill>
          <a:srgbClr val="E00049"/>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nl-BE" sz="2100" kern="1200" dirty="0" smtClean="0"/>
            <a:t>Beleidsuitvoering</a:t>
          </a:r>
          <a:endParaRPr lang="nl-BE" sz="2100" kern="1200" dirty="0"/>
        </a:p>
      </dsp:txBody>
      <dsp:txXfrm>
        <a:off x="3866367" y="3790787"/>
        <a:ext cx="2216127" cy="812134"/>
      </dsp:txXfrm>
    </dsp:sp>
    <dsp:sp modelId="{EAFDB7A7-8431-4955-8A8C-754F508C48CD}">
      <dsp:nvSpPr>
        <dsp:cNvPr id="0" name=""/>
        <dsp:cNvSpPr/>
      </dsp:nvSpPr>
      <dsp:spPr>
        <a:xfrm>
          <a:off x="3152476" y="552944"/>
          <a:ext cx="3643910" cy="3643910"/>
        </a:xfrm>
        <a:custGeom>
          <a:avLst/>
          <a:gdLst/>
          <a:ahLst/>
          <a:cxnLst/>
          <a:rect l="0" t="0" r="0" b="0"/>
          <a:pathLst>
            <a:path>
              <a:moveTo>
                <a:pt x="502705" y="3078578"/>
              </a:moveTo>
              <a:arcTo wR="1821955" hR="1821955" stAng="8183565" swAng="1328051"/>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C343D5C9-FACD-4DD7-8E7A-19DF83D648F5}">
      <dsp:nvSpPr>
        <dsp:cNvPr id="0" name=""/>
        <dsp:cNvSpPr/>
      </dsp:nvSpPr>
      <dsp:spPr>
        <a:xfrm>
          <a:off x="2000477" y="1924897"/>
          <a:ext cx="2303997" cy="900004"/>
        </a:xfrm>
        <a:prstGeom prst="roundRect">
          <a:avLst/>
        </a:prstGeom>
        <a:solidFill>
          <a:srgbClr val="E00049"/>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nl-BE" sz="2100" kern="1200" dirty="0" smtClean="0"/>
            <a:t>Beleidsevaluatie</a:t>
          </a:r>
          <a:endParaRPr lang="nl-BE" sz="2100" kern="1200" dirty="0"/>
        </a:p>
      </dsp:txBody>
      <dsp:txXfrm>
        <a:off x="2044412" y="1968832"/>
        <a:ext cx="2216127" cy="812134"/>
      </dsp:txXfrm>
    </dsp:sp>
    <dsp:sp modelId="{56C44993-1926-43DE-A9AD-32F5CC5EC24C}">
      <dsp:nvSpPr>
        <dsp:cNvPr id="0" name=""/>
        <dsp:cNvSpPr/>
      </dsp:nvSpPr>
      <dsp:spPr>
        <a:xfrm>
          <a:off x="3444520" y="844989"/>
          <a:ext cx="3643910" cy="3643910"/>
        </a:xfrm>
        <a:custGeom>
          <a:avLst/>
          <a:gdLst/>
          <a:ahLst/>
          <a:cxnLst/>
          <a:rect l="0" t="0" r="0" b="0"/>
          <a:pathLst>
            <a:path>
              <a:moveTo>
                <a:pt x="280815" y="850148"/>
              </a:moveTo>
              <a:arcTo wR="1821955" hR="1821955" stAng="12734074" swAng="1531852"/>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nl-BE"/>
          </a:p>
        </p:txBody>
      </p:sp>
      <p:sp>
        <p:nvSpPr>
          <p:cNvPr id="3" name="Tijdelijke aanduiding voor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27A5DA4-0517-469B-A20E-54B75BF32207}" type="datetimeFigureOut">
              <a:rPr lang="nl-BE" smtClean="0"/>
              <a:t>18/11/2017</a:t>
            </a:fld>
            <a:endParaRPr lang="nl-BE"/>
          </a:p>
        </p:txBody>
      </p:sp>
      <p:sp>
        <p:nvSpPr>
          <p:cNvPr id="4" name="Tijdelijke aanduiding voor dia-afbeelding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nl-BE"/>
          </a:p>
        </p:txBody>
      </p:sp>
      <p:sp>
        <p:nvSpPr>
          <p:cNvPr id="5" name="Tijdelijke aanduiding voor notiti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6" name="Tijdelijke aanduiding voor voettekst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nl-BE"/>
          </a:p>
        </p:txBody>
      </p:sp>
      <p:sp>
        <p:nvSpPr>
          <p:cNvPr id="7" name="Tijdelijke aanduiding voor dia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27E7ADA-B818-4A8D-827F-3A2F12FF408B}" type="slidenum">
              <a:rPr lang="nl-BE" smtClean="0"/>
              <a:t>‹nr.›</a:t>
            </a:fld>
            <a:endParaRPr lang="nl-BE"/>
          </a:p>
        </p:txBody>
      </p:sp>
    </p:spTree>
    <p:extLst>
      <p:ext uri="{BB962C8B-B14F-4D97-AF65-F5344CB8AC3E}">
        <p14:creationId xmlns:p14="http://schemas.microsoft.com/office/powerpoint/2010/main" val="25059489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nl-BE" b="0" u="none" dirty="0"/>
              <a:t>Deze </a:t>
            </a:r>
            <a:r>
              <a:rPr lang="nl-BE" b="0" u="none" dirty="0" err="1"/>
              <a:t>oplijsting</a:t>
            </a:r>
            <a:r>
              <a:rPr lang="nl-BE" b="0" u="none" dirty="0"/>
              <a:t> van taken heeft tot heel wat discussie geleid.</a:t>
            </a:r>
          </a:p>
          <a:p>
            <a:r>
              <a:rPr lang="nl-BE" b="0" u="none" dirty="0"/>
              <a:t>De manier waarop deze lijst is opgebouwd maakt onvoldoende duidelijk wat juist de rol van de expertisepool is.</a:t>
            </a:r>
          </a:p>
          <a:p>
            <a:r>
              <a:rPr lang="nl-BE" b="0" u="none" dirty="0"/>
              <a:t>De verantwoordelijkheden voor deze expertisepool én voor de expertisepool O&amp;D moet worden geformuleerd in termen van verantwoordelijkheden zoals ze in de bevoegdheidsmatrix zijn opgenomen.</a:t>
            </a:r>
          </a:p>
          <a:p>
            <a:r>
              <a:rPr lang="nl-BE" b="0" u="none" dirty="0"/>
              <a:t>Er wordt niet in twijfel getrokken dat deze expertisepool nodig is, wel is er nood aan meer </a:t>
            </a:r>
            <a:r>
              <a:rPr lang="nl-BE" b="0" u="none" dirty="0" err="1"/>
              <a:t>uiklaring</a:t>
            </a:r>
            <a:r>
              <a:rPr lang="nl-BE" b="0" u="none" dirty="0"/>
              <a:t> wat juist de rollen en verantwoordelijkheden van deze pool zijn</a:t>
            </a:r>
          </a:p>
          <a:p>
            <a:endParaRPr lang="nl-BE" b="0" u="none" dirty="0"/>
          </a:p>
          <a:p>
            <a:r>
              <a:rPr lang="nl-BE" b="1" u="sng" dirty="0"/>
              <a:t>Gedetailleerd verslag van de gemaakte opmerkingen:</a:t>
            </a:r>
          </a:p>
          <a:p>
            <a:pPr marL="0" marR="0" lvl="0" indent="0" algn="l" defTabSz="914400" rtl="0" eaLnBrk="1" fontAlgn="auto" latinLnBrk="0" hangingPunct="1">
              <a:lnSpc>
                <a:spcPct val="100000"/>
              </a:lnSpc>
              <a:spcBef>
                <a:spcPts val="0"/>
              </a:spcBef>
              <a:spcAft>
                <a:spcPts val="0"/>
              </a:spcAft>
              <a:buClrTx/>
              <a:buSzTx/>
              <a:buFontTx/>
              <a:buNone/>
              <a:tabLst/>
              <a:defRPr/>
            </a:pPr>
            <a:r>
              <a:rPr lang="nl-BE" b="0" u="none" dirty="0"/>
              <a:t>1. Voor veel van bovenstaande domeinen hebben de opleidingen bevoegdheid. Zij worden ondersteund daarin vanuit de expertisepool, maar die volledige bevoegdheid ligt niet bij de expertisepool. Bepaalde van die bevoegdheden zouden best wel gecoördineerd worden op UCLL niveau om te kunnen landen. In de realiteit is er centrale expertise nodig om die bevoegdheden te realiseren. Als het centraal moet worden gecoördineerd, wat zien we dan eerder op beleidsniveau, wat in de expertisepool? </a:t>
            </a:r>
          </a:p>
          <a:p>
            <a:endParaRPr lang="nl-BE" dirty="0"/>
          </a:p>
          <a:p>
            <a:r>
              <a:rPr lang="nl-BE" dirty="0"/>
              <a:t>2. We krijgen gevoel dat design team onvoldoende expertise heeft om volledige uitwerking te laten landen en al de opgesomde domeinen een plaats te geven. Is het nodig dat design team dat allemaal uitwerkt?  Op welk niveau, welk detail moet dit al ‘af’ zijn. Krijgen de diensten ook niet meer autonomie om dat meer zelf te gaan organiseren? Veel van die elementen kunnen van onderuit worden georganiseerd, met ondersteuning van de expertisepool. </a:t>
            </a:r>
          </a:p>
          <a:p>
            <a:endParaRPr lang="nl-BE" dirty="0"/>
          </a:p>
          <a:p>
            <a:r>
              <a:rPr lang="nl-BE" dirty="0"/>
              <a:t>3. Waar willen we dan het verhaal over de opleidingen heen maken? Soms willen we ook expertise kunnen ophalen elders, niet alles uit de opleidingen of cluster van opleidingen, omdat dat niet onmiddellijk in </a:t>
            </a:r>
            <a:r>
              <a:rPr lang="nl-BE" dirty="0" err="1"/>
              <a:t>core</a:t>
            </a:r>
            <a:r>
              <a:rPr lang="nl-BE" dirty="0"/>
              <a:t> van opleidingsdiploma ligt. Het is niet haalbaar als we alle expertise in de opleidingen moeten opbouwen, soms willen we expertise uit centraal niveau. Deze hoeven echter niet allemaal in een aparte afdeling/zuil zitten, kunnen ook verspreid zitten in de ganse organisatie, op alle niveaus. Ieder zal verantwoordelijkheid moeten opnemen om zijn expertise te delen. </a:t>
            </a:r>
          </a:p>
          <a:p>
            <a:endParaRPr lang="nl-BE" dirty="0"/>
          </a:p>
          <a:p>
            <a:r>
              <a:rPr lang="nl-BE" dirty="0"/>
              <a:t>4. Redenering om expertise centraal te poolen: omdat we gevoel hadden dat opleidingen meer ondersteuning nodig hebben, anderzijds omdat er nu weinig capaciteit is om van onderuit beleid een gelaat te geven, te maken en ook nog eens te implementeren. Vandaag is er versnippering van resources tussen opleidingen en groepen, daarom zetten we nu experten centraal, expertisepool wordt geen virtuele pool, maar we willen echt experten centraal zetten in een pool OW&amp;S die rapporteren binnen die pool en aan AD. De bevoegdheid van deze </a:t>
            </a:r>
            <a:r>
              <a:rPr lang="nl-BE" dirty="0" err="1"/>
              <a:t>expertenpool</a:t>
            </a:r>
            <a:r>
              <a:rPr lang="nl-BE" dirty="0"/>
              <a:t> is meedenken: welk beleid hebben we nodig? , de experten helpen mee kader maken en beleid implementeren. De experten verzamelen van onderuit mee input en opleidingen krijgen ook de vrijheid om beleid mee in te vullen. De experten krijgen ook de taak om mee te bewaken dat wanneer een opleiding bepaalde expertise opbouwt rond een thema, deze ook mee opgenomen wordt in centraal beleid, zodat dat UCLL breed kan uitgedragen worden.  </a:t>
            </a:r>
          </a:p>
          <a:p>
            <a:endParaRPr lang="nl-BE" dirty="0"/>
          </a:p>
          <a:p>
            <a:r>
              <a:rPr lang="nl-BE" dirty="0"/>
              <a:t>5. We lopen vast op de veelheid van elementen die opgenomen worden in de expertisepool? Een beter startpunt is de drieledigheid van verantwoordelijkheden die ingevuld moeten worden (beleid, beheer en ondersteuning). Verankering van personen, expertises in opleidingen? Hoe gebeurt die implementatie? </a:t>
            </a:r>
          </a:p>
          <a:p>
            <a:endParaRPr lang="nl-BE" dirty="0"/>
          </a:p>
          <a:p>
            <a:r>
              <a:rPr lang="nl-BE" dirty="0"/>
              <a:t>6. Wat heeft design team nodig om dit te kunnen opleveren en op welk moment moeten diensten dat zelf opnemen en aan de slag gaan met bepaalde vraagstelling en principes? De huidige slides die voorliggen zijn al bijna een implementatievoorbereiding. Dat is niet de rol van een designteam. Daarvoor worden trekkers benoemen aan de slag gaan met kader en opsomming van bevoegdheden. -&gt; driedeling wat zit erin? Moet nog verder worden uitgewerkt. </a:t>
            </a:r>
          </a:p>
          <a:p>
            <a:r>
              <a:rPr lang="nl-BE" dirty="0"/>
              <a:t>Maar dit verder concreet invullen, dat is pre-implementatie. Dat gaat niet enkel met design team. </a:t>
            </a:r>
          </a:p>
          <a:p>
            <a:endParaRPr lang="nl-BE" dirty="0"/>
          </a:p>
          <a:p>
            <a:r>
              <a:rPr lang="nl-BE" dirty="0"/>
              <a:t>7. Op dit moment is de rol van de pool nog niet duidelijk; Er is duidelijke vraag naar uitklaren van de bevoegdheden. Dat kan op basis van bevoegdheidsmatrix  die we eerder al beschreven hebben, op al die thema’s die er liggen. Welke bevoegdheden uit deze matrix kunnen toegewezen worden aan de expertisepool?  </a:t>
            </a:r>
          </a:p>
          <a:p>
            <a:endParaRPr lang="nl-BE" dirty="0"/>
          </a:p>
          <a:p>
            <a:r>
              <a:rPr lang="nl-BE" dirty="0"/>
              <a:t>8. De veelheid aan voorbeelden van domeinen die nu opgesomd worden als deel van de expertisepool, zijn slechts voorbeelden, geen basisprincipe. Het is zinvol om die eens aan de structuur af te toetsen en de vraag te stellen: hoe landt dat?  Het is echter niet de bedoeling die voorbeelden als vertrekpunt te nemen (we mogen die niet vergeten, ok, maar dat is geen basis). Deze voorbeelden kunnen gebruikt worden als toetssteen van de basisprincipes die eerst verder uitgewerkt moeten worden. </a:t>
            </a:r>
          </a:p>
          <a:p>
            <a:endParaRPr lang="nl-BE" dirty="0"/>
          </a:p>
          <a:p>
            <a:endParaRPr lang="nl-BE" b="0" u="none" dirty="0"/>
          </a:p>
        </p:txBody>
      </p:sp>
      <p:sp>
        <p:nvSpPr>
          <p:cNvPr id="4" name="Slide Number Placeholder 3"/>
          <p:cNvSpPr>
            <a:spLocks noGrp="1"/>
          </p:cNvSpPr>
          <p:nvPr>
            <p:ph type="sldNum" sz="quarter" idx="10"/>
          </p:nvPr>
        </p:nvSpPr>
        <p:spPr/>
        <p:txBody>
          <a:bodyPr/>
          <a:lstStyle/>
          <a:p>
            <a:fld id="{527E7ADA-B818-4A8D-827F-3A2F12FF408B}" type="slidenum">
              <a:rPr lang="nl-BE" smtClean="0"/>
              <a:t>8</a:t>
            </a:fld>
            <a:endParaRPr lang="nl-BE"/>
          </a:p>
        </p:txBody>
      </p:sp>
    </p:spTree>
    <p:extLst>
      <p:ext uri="{BB962C8B-B14F-4D97-AF65-F5344CB8AC3E}">
        <p14:creationId xmlns:p14="http://schemas.microsoft.com/office/powerpoint/2010/main" val="204166273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tartslide">
    <p:bg>
      <p:bgPr>
        <a:solidFill>
          <a:srgbClr val="E00049"/>
        </a:solidFill>
        <a:effectLst/>
      </p:bgPr>
    </p:bg>
    <p:spTree>
      <p:nvGrpSpPr>
        <p:cNvPr id="1" name=""/>
        <p:cNvGrpSpPr/>
        <p:nvPr/>
      </p:nvGrpSpPr>
      <p:grpSpPr>
        <a:xfrm>
          <a:off x="0" y="0"/>
          <a:ext cx="0" cy="0"/>
          <a:chOff x="0" y="0"/>
          <a:chExt cx="0" cy="0"/>
        </a:xfrm>
      </p:grpSpPr>
      <p:sp>
        <p:nvSpPr>
          <p:cNvPr id="2" name="Titel 1"/>
          <p:cNvSpPr>
            <a:spLocks noGrp="1"/>
          </p:cNvSpPr>
          <p:nvPr>
            <p:ph type="ctrTitle" hasCustomPrompt="1"/>
          </p:nvPr>
        </p:nvSpPr>
        <p:spPr>
          <a:xfrm>
            <a:off x="1029318" y="4170507"/>
            <a:ext cx="9117366" cy="1594556"/>
          </a:xfrm>
          <a:ln w="76200" cmpd="sng">
            <a:solidFill>
              <a:srgbClr val="002757"/>
            </a:solidFill>
          </a:ln>
        </p:spPr>
        <p:txBody>
          <a:bodyPr lIns="180000" tIns="180000" rIns="180000" bIns="180000" anchor="ctr">
            <a:noAutofit/>
          </a:bodyPr>
          <a:lstStyle>
            <a:lvl1pPr algn="l">
              <a:defRPr sz="4400" b="1">
                <a:solidFill>
                  <a:srgbClr val="FFFFFF"/>
                </a:solidFill>
              </a:defRPr>
            </a:lvl1pPr>
          </a:lstStyle>
          <a:p>
            <a:r>
              <a:rPr lang="nl-NL" dirty="0" smtClean="0"/>
              <a:t>KLIK OM DE STIJL TE BEWERKEN</a:t>
            </a:r>
            <a:endParaRPr lang="nl-BE" dirty="0"/>
          </a:p>
        </p:txBody>
      </p:sp>
      <p:pic>
        <p:nvPicPr>
          <p:cNvPr id="4" name="Afbeelding 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02814" y="1915202"/>
            <a:ext cx="4767749" cy="1650162"/>
          </a:xfrm>
          <a:prstGeom prst="rect">
            <a:avLst/>
          </a:prstGeom>
        </p:spPr>
      </p:pic>
      <p:sp>
        <p:nvSpPr>
          <p:cNvPr id="3" name="Tijdelijke aanduiding voor voettekst 2"/>
          <p:cNvSpPr>
            <a:spLocks noGrp="1"/>
          </p:cNvSpPr>
          <p:nvPr>
            <p:ph type="ftr" sz="quarter" idx="10"/>
          </p:nvPr>
        </p:nvSpPr>
        <p:spPr/>
        <p:txBody>
          <a:bodyPr/>
          <a:lstStyle/>
          <a:p>
            <a:endParaRPr lang="nl-BE"/>
          </a:p>
        </p:txBody>
      </p:sp>
      <p:sp>
        <p:nvSpPr>
          <p:cNvPr id="5" name="Tijdelijke aanduiding voor dianummer 4"/>
          <p:cNvSpPr>
            <a:spLocks noGrp="1"/>
          </p:cNvSpPr>
          <p:nvPr>
            <p:ph type="sldNum" sz="quarter" idx="11"/>
          </p:nvPr>
        </p:nvSpPr>
        <p:spPr/>
        <p:txBody>
          <a:bodyPr/>
          <a:lstStyle/>
          <a:p>
            <a:fld id="{18505D4B-7779-46CA-9F34-AD15D64EF2DF}" type="slidenum">
              <a:rPr lang="nl-BE" smtClean="0"/>
              <a:t>‹nr.›</a:t>
            </a:fld>
            <a:endParaRPr lang="nl-BE"/>
          </a:p>
        </p:txBody>
      </p:sp>
      <p:sp>
        <p:nvSpPr>
          <p:cNvPr id="6" name="Tijdelijke aanduiding voor datum 5"/>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EEB5C7E-59B6-4800-9675-3AB369C6B86A}" type="datetime1">
              <a:rPr lang="nl-BE" smtClean="0"/>
              <a:t>18/11/2017</a:t>
            </a:fld>
            <a:endParaRPr lang="nl-BE"/>
          </a:p>
        </p:txBody>
      </p:sp>
    </p:spTree>
    <p:extLst>
      <p:ext uri="{BB962C8B-B14F-4D97-AF65-F5344CB8AC3E}">
        <p14:creationId xmlns:p14="http://schemas.microsoft.com/office/powerpoint/2010/main" val="1150545090"/>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eldia Optie 1 - Beeld 1">
    <p:bg>
      <p:bgPr>
        <a:blipFill dpi="0" rotWithShape="1">
          <a:blip r:embed="rId2">
            <a:alphaModFix amt="60000"/>
            <a:lum/>
          </a:blip>
          <a:srcRect/>
          <a:stretch>
            <a:fillRect t="-9000" b="-9000"/>
          </a:stretch>
        </a:blipFill>
        <a:effectLst/>
      </p:bgPr>
    </p:bg>
    <p:spTree>
      <p:nvGrpSpPr>
        <p:cNvPr id="1" name=""/>
        <p:cNvGrpSpPr/>
        <p:nvPr/>
      </p:nvGrpSpPr>
      <p:grpSpPr>
        <a:xfrm>
          <a:off x="0" y="0"/>
          <a:ext cx="0" cy="0"/>
          <a:chOff x="0" y="0"/>
          <a:chExt cx="0" cy="0"/>
        </a:xfrm>
      </p:grpSpPr>
      <p:sp>
        <p:nvSpPr>
          <p:cNvPr id="2" name="Titel 1"/>
          <p:cNvSpPr>
            <a:spLocks noGrp="1"/>
          </p:cNvSpPr>
          <p:nvPr>
            <p:ph type="ctrTitle" hasCustomPrompt="1"/>
          </p:nvPr>
        </p:nvSpPr>
        <p:spPr>
          <a:xfrm>
            <a:off x="816056" y="4818952"/>
            <a:ext cx="9117366" cy="1594556"/>
          </a:xfrm>
          <a:ln w="76200" cmpd="sng">
            <a:solidFill>
              <a:schemeClr val="bg1"/>
            </a:solidFill>
          </a:ln>
        </p:spPr>
        <p:txBody>
          <a:bodyPr lIns="180000" tIns="180000" rIns="180000" bIns="180000" anchor="ctr">
            <a:noAutofit/>
          </a:bodyPr>
          <a:lstStyle>
            <a:lvl1pPr algn="l">
              <a:defRPr sz="4400" b="1">
                <a:solidFill>
                  <a:srgbClr val="002757"/>
                </a:solidFill>
              </a:defRPr>
            </a:lvl1pPr>
          </a:lstStyle>
          <a:p>
            <a:r>
              <a:rPr lang="nl-NL" dirty="0" smtClean="0"/>
              <a:t>KLIK OM DE STIJL TE BEWERKEN</a:t>
            </a:r>
            <a:endParaRPr lang="nl-BE" dirty="0"/>
          </a:p>
        </p:txBody>
      </p:sp>
      <p:pic>
        <p:nvPicPr>
          <p:cNvPr id="5" name="Afbeelding 4"/>
          <p:cNvPicPr>
            <a:picLocks noChangeAspect="1"/>
          </p:cNvPicPr>
          <p:nvPr userDrawn="1"/>
        </p:nvPicPr>
        <p:blipFill rotWithShape="1">
          <a:blip r:embed="rId3" cstate="print">
            <a:extLst>
              <a:ext uri="{28A0092B-C50C-407E-A947-70E740481C1C}">
                <a14:useLocalDpi xmlns:a14="http://schemas.microsoft.com/office/drawing/2010/main"/>
              </a:ext>
            </a:extLst>
          </a:blip>
          <a:srcRect t="19896" r="18829"/>
          <a:stretch/>
        </p:blipFill>
        <p:spPr>
          <a:xfrm>
            <a:off x="8548816" y="-19050"/>
            <a:ext cx="3652709" cy="3604650"/>
          </a:xfrm>
          <a:prstGeom prst="rect">
            <a:avLst/>
          </a:prstGeom>
        </p:spPr>
      </p:pic>
      <p:sp>
        <p:nvSpPr>
          <p:cNvPr id="3" name="Tijdelijke aanduiding voor voettekst 2"/>
          <p:cNvSpPr>
            <a:spLocks noGrp="1"/>
          </p:cNvSpPr>
          <p:nvPr>
            <p:ph type="ftr" sz="quarter" idx="10"/>
          </p:nvPr>
        </p:nvSpPr>
        <p:spPr/>
        <p:txBody>
          <a:bodyPr/>
          <a:lstStyle/>
          <a:p>
            <a:endParaRPr lang="nl-BE"/>
          </a:p>
        </p:txBody>
      </p:sp>
      <p:sp>
        <p:nvSpPr>
          <p:cNvPr id="4" name="Tijdelijke aanduiding voor dianummer 3"/>
          <p:cNvSpPr>
            <a:spLocks noGrp="1"/>
          </p:cNvSpPr>
          <p:nvPr>
            <p:ph type="sldNum" sz="quarter" idx="11"/>
          </p:nvPr>
        </p:nvSpPr>
        <p:spPr/>
        <p:txBody>
          <a:bodyPr/>
          <a:lstStyle/>
          <a:p>
            <a:fld id="{18505D4B-7779-46CA-9F34-AD15D64EF2DF}" type="slidenum">
              <a:rPr lang="nl-BE" smtClean="0"/>
              <a:t>‹nr.›</a:t>
            </a:fld>
            <a:endParaRPr lang="nl-BE"/>
          </a:p>
        </p:txBody>
      </p:sp>
      <p:sp>
        <p:nvSpPr>
          <p:cNvPr id="6" name="Tijdelijke aanduiding voor datum 5"/>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69F344C-55B1-4338-9065-5F93A2FE92E2}" type="datetime1">
              <a:rPr lang="nl-BE" smtClean="0"/>
              <a:t>18/11/2017</a:t>
            </a:fld>
            <a:endParaRPr lang="nl-BE"/>
          </a:p>
        </p:txBody>
      </p:sp>
    </p:spTree>
    <p:extLst>
      <p:ext uri="{BB962C8B-B14F-4D97-AF65-F5344CB8AC3E}">
        <p14:creationId xmlns:p14="http://schemas.microsoft.com/office/powerpoint/2010/main" val="75225341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 Titeldia Optie 1 - Beeld 2">
    <p:bg>
      <p:bgPr>
        <a:blipFill dpi="0" rotWithShape="1">
          <a:blip r:embed="rId2">
            <a:alphaModFix amt="60000"/>
            <a:lum/>
          </a:blip>
          <a:srcRect/>
          <a:stretch>
            <a:fillRect t="-6000" b="-6000"/>
          </a:stretch>
        </a:blipFill>
        <a:effectLst/>
      </p:bgPr>
    </p:bg>
    <p:spTree>
      <p:nvGrpSpPr>
        <p:cNvPr id="1" name=""/>
        <p:cNvGrpSpPr/>
        <p:nvPr/>
      </p:nvGrpSpPr>
      <p:grpSpPr>
        <a:xfrm>
          <a:off x="0" y="0"/>
          <a:ext cx="0" cy="0"/>
          <a:chOff x="0" y="0"/>
          <a:chExt cx="0" cy="0"/>
        </a:xfrm>
      </p:grpSpPr>
      <p:sp>
        <p:nvSpPr>
          <p:cNvPr id="2" name="Titel 1"/>
          <p:cNvSpPr>
            <a:spLocks noGrp="1"/>
          </p:cNvSpPr>
          <p:nvPr>
            <p:ph type="ctrTitle" hasCustomPrompt="1"/>
          </p:nvPr>
        </p:nvSpPr>
        <p:spPr>
          <a:xfrm>
            <a:off x="816056" y="4818952"/>
            <a:ext cx="9117366" cy="1594556"/>
          </a:xfrm>
          <a:ln w="76200" cmpd="sng">
            <a:solidFill>
              <a:schemeClr val="bg1"/>
            </a:solidFill>
          </a:ln>
        </p:spPr>
        <p:txBody>
          <a:bodyPr lIns="180000" tIns="180000" rIns="180000" bIns="180000" anchor="ctr">
            <a:noAutofit/>
          </a:bodyPr>
          <a:lstStyle>
            <a:lvl1pPr algn="l">
              <a:defRPr sz="4400" b="1">
                <a:solidFill>
                  <a:srgbClr val="002757"/>
                </a:solidFill>
              </a:defRPr>
            </a:lvl1pPr>
          </a:lstStyle>
          <a:p>
            <a:r>
              <a:rPr lang="nl-NL" dirty="0" smtClean="0"/>
              <a:t>KLIK OM DE STIJL TE BEWERKEN</a:t>
            </a:r>
            <a:endParaRPr lang="nl-BE" dirty="0"/>
          </a:p>
        </p:txBody>
      </p:sp>
      <p:pic>
        <p:nvPicPr>
          <p:cNvPr id="5" name="Afbeelding 4"/>
          <p:cNvPicPr>
            <a:picLocks noChangeAspect="1"/>
          </p:cNvPicPr>
          <p:nvPr userDrawn="1"/>
        </p:nvPicPr>
        <p:blipFill rotWithShape="1">
          <a:blip r:embed="rId3" cstate="print">
            <a:extLst>
              <a:ext uri="{28A0092B-C50C-407E-A947-70E740481C1C}">
                <a14:useLocalDpi xmlns:a14="http://schemas.microsoft.com/office/drawing/2010/main"/>
              </a:ext>
            </a:extLst>
          </a:blip>
          <a:srcRect t="19896" r="18829"/>
          <a:stretch/>
        </p:blipFill>
        <p:spPr>
          <a:xfrm>
            <a:off x="8548816" y="-19050"/>
            <a:ext cx="3652709" cy="3604650"/>
          </a:xfrm>
          <a:prstGeom prst="rect">
            <a:avLst/>
          </a:prstGeom>
        </p:spPr>
      </p:pic>
      <p:sp>
        <p:nvSpPr>
          <p:cNvPr id="3" name="Tijdelijke aanduiding voor voettekst 2"/>
          <p:cNvSpPr>
            <a:spLocks noGrp="1"/>
          </p:cNvSpPr>
          <p:nvPr>
            <p:ph type="ftr" sz="quarter" idx="10"/>
          </p:nvPr>
        </p:nvSpPr>
        <p:spPr/>
        <p:txBody>
          <a:bodyPr/>
          <a:lstStyle/>
          <a:p>
            <a:endParaRPr lang="nl-BE"/>
          </a:p>
        </p:txBody>
      </p:sp>
      <p:sp>
        <p:nvSpPr>
          <p:cNvPr id="4" name="Tijdelijke aanduiding voor dianummer 3"/>
          <p:cNvSpPr>
            <a:spLocks noGrp="1"/>
          </p:cNvSpPr>
          <p:nvPr>
            <p:ph type="sldNum" sz="quarter" idx="11"/>
          </p:nvPr>
        </p:nvSpPr>
        <p:spPr/>
        <p:txBody>
          <a:bodyPr/>
          <a:lstStyle/>
          <a:p>
            <a:fld id="{18505D4B-7779-46CA-9F34-AD15D64EF2DF}" type="slidenum">
              <a:rPr lang="nl-BE" smtClean="0"/>
              <a:t>‹nr.›</a:t>
            </a:fld>
            <a:endParaRPr lang="nl-BE"/>
          </a:p>
        </p:txBody>
      </p:sp>
      <p:sp>
        <p:nvSpPr>
          <p:cNvPr id="6" name="Tijdelijke aanduiding voor datum 5"/>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8E8C04B-E551-402B-8105-55DC4CE8647F}" type="datetime1">
              <a:rPr lang="nl-BE" smtClean="0"/>
              <a:t>18/11/2017</a:t>
            </a:fld>
            <a:endParaRPr lang="nl-BE"/>
          </a:p>
        </p:txBody>
      </p:sp>
    </p:spTree>
    <p:extLst>
      <p:ext uri="{BB962C8B-B14F-4D97-AF65-F5344CB8AC3E}">
        <p14:creationId xmlns:p14="http://schemas.microsoft.com/office/powerpoint/2010/main" val="180293770"/>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eldia Optie 2 - Rood">
    <p:bg>
      <p:bgPr>
        <a:solidFill>
          <a:srgbClr val="E00049"/>
        </a:solidFill>
        <a:effectLst/>
      </p:bgPr>
    </p:bg>
    <p:spTree>
      <p:nvGrpSpPr>
        <p:cNvPr id="1" name=""/>
        <p:cNvGrpSpPr/>
        <p:nvPr/>
      </p:nvGrpSpPr>
      <p:grpSpPr>
        <a:xfrm>
          <a:off x="0" y="0"/>
          <a:ext cx="0" cy="0"/>
          <a:chOff x="0" y="0"/>
          <a:chExt cx="0" cy="0"/>
        </a:xfrm>
      </p:grpSpPr>
      <p:sp>
        <p:nvSpPr>
          <p:cNvPr id="6" name="Titel 1"/>
          <p:cNvSpPr>
            <a:spLocks noGrp="1" noChangeAspect="1"/>
          </p:cNvSpPr>
          <p:nvPr>
            <p:ph type="ctrTitle"/>
          </p:nvPr>
        </p:nvSpPr>
        <p:spPr>
          <a:xfrm>
            <a:off x="7118133" y="2717065"/>
            <a:ext cx="4741332" cy="2129220"/>
          </a:xfrm>
        </p:spPr>
        <p:txBody>
          <a:bodyPr anchor="t">
            <a:noAutofit/>
          </a:bodyPr>
          <a:lstStyle>
            <a:lvl1pPr algn="r">
              <a:defRPr sz="4800">
                <a:solidFill>
                  <a:srgbClr val="002757"/>
                </a:solidFill>
              </a:defRPr>
            </a:lvl1pPr>
          </a:lstStyle>
          <a:p>
            <a:r>
              <a:rPr lang="nl-NL" smtClean="0"/>
              <a:t>Klik om de stijl te bewerken</a:t>
            </a:r>
            <a:endParaRPr lang="nl-BE" dirty="0"/>
          </a:p>
        </p:txBody>
      </p:sp>
      <p:sp>
        <p:nvSpPr>
          <p:cNvPr id="7" name="Ondertitel 2"/>
          <p:cNvSpPr>
            <a:spLocks noGrp="1" noChangeAspect="1"/>
          </p:cNvSpPr>
          <p:nvPr>
            <p:ph type="subTitle" idx="1"/>
          </p:nvPr>
        </p:nvSpPr>
        <p:spPr>
          <a:xfrm>
            <a:off x="7118133" y="4846283"/>
            <a:ext cx="4741332" cy="1637784"/>
          </a:xfrm>
          <a:noFill/>
        </p:spPr>
        <p:txBody>
          <a:bodyPr anchor="ctr">
            <a:noAutofit/>
          </a:bodyPr>
          <a:lstStyle>
            <a:lvl1pPr marL="0" indent="0" algn="r">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smtClean="0"/>
              <a:t>Klik om de ondertitelstijl van het model te bewerken</a:t>
            </a:r>
            <a:endParaRPr lang="nl-BE" dirty="0"/>
          </a:p>
        </p:txBody>
      </p:sp>
      <p:pic>
        <p:nvPicPr>
          <p:cNvPr id="8" name="Afbeelding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471650" y="589985"/>
            <a:ext cx="3387815" cy="1172554"/>
          </a:xfrm>
          <a:prstGeom prst="rect">
            <a:avLst/>
          </a:prstGeom>
        </p:spPr>
      </p:pic>
      <p:pic>
        <p:nvPicPr>
          <p:cNvPr id="2" name="Afbeelding 1"/>
          <p:cNvPicPr>
            <a:picLocks noChangeAspect="1"/>
          </p:cNvPicPr>
          <p:nvPr userDrawn="1"/>
        </p:nvPicPr>
        <p:blipFill rotWithShape="1">
          <a:blip r:embed="rId3" cstate="print">
            <a:extLst>
              <a:ext uri="{28A0092B-C50C-407E-A947-70E740481C1C}">
                <a14:useLocalDpi xmlns:a14="http://schemas.microsoft.com/office/drawing/2010/main" val="0"/>
              </a:ext>
            </a:extLst>
          </a:blip>
          <a:srcRect l="11769" t="19480"/>
          <a:stretch/>
        </p:blipFill>
        <p:spPr>
          <a:xfrm>
            <a:off x="-28575" y="-38101"/>
            <a:ext cx="7146708" cy="6522167"/>
          </a:xfrm>
          <a:prstGeom prst="rect">
            <a:avLst/>
          </a:prstGeom>
        </p:spPr>
      </p:pic>
      <p:sp>
        <p:nvSpPr>
          <p:cNvPr id="3" name="Tijdelijke aanduiding voor voettekst 2"/>
          <p:cNvSpPr>
            <a:spLocks noGrp="1"/>
          </p:cNvSpPr>
          <p:nvPr>
            <p:ph type="ftr" sz="quarter" idx="10"/>
          </p:nvPr>
        </p:nvSpPr>
        <p:spPr/>
        <p:txBody>
          <a:bodyPr/>
          <a:lstStyle/>
          <a:p>
            <a:endParaRPr lang="nl-BE"/>
          </a:p>
        </p:txBody>
      </p:sp>
      <p:sp>
        <p:nvSpPr>
          <p:cNvPr id="4" name="Tijdelijke aanduiding voor dianummer 3"/>
          <p:cNvSpPr>
            <a:spLocks noGrp="1"/>
          </p:cNvSpPr>
          <p:nvPr>
            <p:ph type="sldNum" sz="quarter" idx="11"/>
          </p:nvPr>
        </p:nvSpPr>
        <p:spPr/>
        <p:txBody>
          <a:bodyPr/>
          <a:lstStyle/>
          <a:p>
            <a:fld id="{18505D4B-7779-46CA-9F34-AD15D64EF2DF}" type="slidenum">
              <a:rPr lang="nl-BE" smtClean="0"/>
              <a:t>‹nr.›</a:t>
            </a:fld>
            <a:endParaRPr lang="nl-BE"/>
          </a:p>
        </p:txBody>
      </p:sp>
      <p:sp>
        <p:nvSpPr>
          <p:cNvPr id="9" name="Tijdelijke aanduiding voor datum 5"/>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3A6E36F-ADF3-4A0C-B171-FE6C60BDA2E0}" type="datetime1">
              <a:rPr lang="nl-BE" smtClean="0"/>
              <a:t>18/11/2017</a:t>
            </a:fld>
            <a:endParaRPr lang="nl-BE"/>
          </a:p>
        </p:txBody>
      </p:sp>
    </p:spTree>
    <p:extLst>
      <p:ext uri="{BB962C8B-B14F-4D97-AF65-F5344CB8AC3E}">
        <p14:creationId xmlns:p14="http://schemas.microsoft.com/office/powerpoint/2010/main" val="3157052531"/>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Titeldia Optie 2 - Wit">
    <p:bg>
      <p:bgPr>
        <a:solidFill>
          <a:srgbClr val="FFFFFF"/>
        </a:solidFill>
        <a:effectLst/>
      </p:bgPr>
    </p:bg>
    <p:spTree>
      <p:nvGrpSpPr>
        <p:cNvPr id="1" name=""/>
        <p:cNvGrpSpPr/>
        <p:nvPr/>
      </p:nvGrpSpPr>
      <p:grpSpPr>
        <a:xfrm>
          <a:off x="0" y="0"/>
          <a:ext cx="0" cy="0"/>
          <a:chOff x="0" y="0"/>
          <a:chExt cx="0" cy="0"/>
        </a:xfrm>
      </p:grpSpPr>
      <p:pic>
        <p:nvPicPr>
          <p:cNvPr id="4" name="Afbeelding 3"/>
          <p:cNvPicPr>
            <a:picLocks noChangeAspect="1"/>
          </p:cNvPicPr>
          <p:nvPr userDrawn="1"/>
        </p:nvPicPr>
        <p:blipFill rotWithShape="1">
          <a:blip r:embed="rId2" cstate="print">
            <a:extLst>
              <a:ext uri="{28A0092B-C50C-407E-A947-70E740481C1C}">
                <a14:useLocalDpi xmlns:a14="http://schemas.microsoft.com/office/drawing/2010/main"/>
              </a:ext>
            </a:extLst>
          </a:blip>
          <a:srcRect l="11886" t="19832" b="20078"/>
          <a:stretch/>
        </p:blipFill>
        <p:spPr>
          <a:xfrm>
            <a:off x="-19050" y="-9525"/>
            <a:ext cx="7137182" cy="4867275"/>
          </a:xfrm>
          <a:prstGeom prst="rect">
            <a:avLst/>
          </a:prstGeom>
        </p:spPr>
      </p:pic>
      <p:sp>
        <p:nvSpPr>
          <p:cNvPr id="5" name="Rectangle 3"/>
          <p:cNvSpPr/>
          <p:nvPr userDrawn="1"/>
        </p:nvSpPr>
        <p:spPr>
          <a:xfrm>
            <a:off x="0" y="4846284"/>
            <a:ext cx="12192000" cy="1646238"/>
          </a:xfrm>
          <a:prstGeom prst="rect">
            <a:avLst/>
          </a:prstGeom>
          <a:solidFill>
            <a:srgbClr val="E0004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el 1"/>
          <p:cNvSpPr>
            <a:spLocks noGrp="1" noChangeAspect="1"/>
          </p:cNvSpPr>
          <p:nvPr>
            <p:ph type="ctrTitle"/>
          </p:nvPr>
        </p:nvSpPr>
        <p:spPr>
          <a:xfrm>
            <a:off x="7118133" y="2717065"/>
            <a:ext cx="4741332" cy="2129220"/>
          </a:xfrm>
        </p:spPr>
        <p:txBody>
          <a:bodyPr anchor="t">
            <a:noAutofit/>
          </a:bodyPr>
          <a:lstStyle>
            <a:lvl1pPr algn="l">
              <a:defRPr sz="4800">
                <a:solidFill>
                  <a:srgbClr val="002757"/>
                </a:solidFill>
              </a:defRPr>
            </a:lvl1pPr>
          </a:lstStyle>
          <a:p>
            <a:r>
              <a:rPr lang="nl-NL" smtClean="0"/>
              <a:t>Klik om de stijl te bewerken</a:t>
            </a:r>
            <a:endParaRPr lang="nl-BE" dirty="0"/>
          </a:p>
        </p:txBody>
      </p:sp>
      <p:sp>
        <p:nvSpPr>
          <p:cNvPr id="3" name="Ondertitel 2"/>
          <p:cNvSpPr>
            <a:spLocks noGrp="1" noChangeAspect="1"/>
          </p:cNvSpPr>
          <p:nvPr>
            <p:ph type="subTitle" idx="1"/>
          </p:nvPr>
        </p:nvSpPr>
        <p:spPr>
          <a:xfrm>
            <a:off x="7118133" y="4846283"/>
            <a:ext cx="4741332" cy="1637784"/>
          </a:xfrm>
          <a:noFill/>
        </p:spPr>
        <p:txBody>
          <a:bodyPr anchor="ctr">
            <a:noAutofit/>
          </a:bodyP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smtClean="0"/>
              <a:t>Klik om de ondertitelstijl van het model te bewerken</a:t>
            </a:r>
            <a:endParaRPr lang="nl-BE" dirty="0"/>
          </a:p>
        </p:txBody>
      </p:sp>
      <p:pic>
        <p:nvPicPr>
          <p:cNvPr id="7" name="Afbeelding 6"/>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285875" y="5183507"/>
            <a:ext cx="2760704" cy="955505"/>
          </a:xfrm>
          <a:prstGeom prst="rect">
            <a:avLst/>
          </a:prstGeom>
        </p:spPr>
      </p:pic>
      <p:sp>
        <p:nvSpPr>
          <p:cNvPr id="6" name="Tijdelijke aanduiding voor voettekst 5"/>
          <p:cNvSpPr>
            <a:spLocks noGrp="1"/>
          </p:cNvSpPr>
          <p:nvPr>
            <p:ph type="ftr" sz="quarter" idx="10"/>
          </p:nvPr>
        </p:nvSpPr>
        <p:spPr/>
        <p:txBody>
          <a:bodyPr/>
          <a:lstStyle/>
          <a:p>
            <a:endParaRPr lang="nl-BE"/>
          </a:p>
        </p:txBody>
      </p:sp>
      <p:sp>
        <p:nvSpPr>
          <p:cNvPr id="8" name="Tijdelijke aanduiding voor dianummer 7"/>
          <p:cNvSpPr>
            <a:spLocks noGrp="1"/>
          </p:cNvSpPr>
          <p:nvPr>
            <p:ph type="sldNum" sz="quarter" idx="11"/>
          </p:nvPr>
        </p:nvSpPr>
        <p:spPr/>
        <p:txBody>
          <a:bodyPr/>
          <a:lstStyle/>
          <a:p>
            <a:fld id="{18505D4B-7779-46CA-9F34-AD15D64EF2DF}" type="slidenum">
              <a:rPr lang="nl-BE" smtClean="0"/>
              <a:t>‹nr.›</a:t>
            </a:fld>
            <a:endParaRPr lang="nl-BE"/>
          </a:p>
        </p:txBody>
      </p:sp>
      <p:sp>
        <p:nvSpPr>
          <p:cNvPr id="9" name="Tijdelijke aanduiding voor datum 5"/>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4C4F379-10BC-44FB-A9E8-AEA66779D80A}" type="datetime1">
              <a:rPr lang="nl-BE" smtClean="0"/>
              <a:t>18/11/2017</a:t>
            </a:fld>
            <a:endParaRPr lang="nl-BE"/>
          </a:p>
        </p:txBody>
      </p:sp>
    </p:spTree>
    <p:extLst>
      <p:ext uri="{BB962C8B-B14F-4D97-AF65-F5344CB8AC3E}">
        <p14:creationId xmlns:p14="http://schemas.microsoft.com/office/powerpoint/2010/main" val="1609506569"/>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Basisslide met titel - Optie 1">
    <p:spTree>
      <p:nvGrpSpPr>
        <p:cNvPr id="1" name=""/>
        <p:cNvGrpSpPr/>
        <p:nvPr/>
      </p:nvGrpSpPr>
      <p:grpSpPr>
        <a:xfrm>
          <a:off x="0" y="0"/>
          <a:ext cx="0" cy="0"/>
          <a:chOff x="0" y="0"/>
          <a:chExt cx="0" cy="0"/>
        </a:xfrm>
      </p:grpSpPr>
      <p:sp>
        <p:nvSpPr>
          <p:cNvPr id="2" name="Titel 1"/>
          <p:cNvSpPr>
            <a:spLocks noGrp="1"/>
          </p:cNvSpPr>
          <p:nvPr>
            <p:ph type="title"/>
          </p:nvPr>
        </p:nvSpPr>
        <p:spPr>
          <a:xfrm>
            <a:off x="1876778" y="365125"/>
            <a:ext cx="9948332" cy="1281113"/>
          </a:xfrm>
        </p:spPr>
        <p:txBody>
          <a:bodyPr>
            <a:noAutofit/>
          </a:bodyPr>
          <a:lstStyle/>
          <a:p>
            <a:r>
              <a:rPr lang="nl-NL" smtClean="0"/>
              <a:t>Klik om de stijl te bewerken</a:t>
            </a:r>
            <a:endParaRPr lang="nl-BE" dirty="0"/>
          </a:p>
        </p:txBody>
      </p:sp>
      <p:sp>
        <p:nvSpPr>
          <p:cNvPr id="3" name="Tijdelijke aanduiding voor inhoud 2"/>
          <p:cNvSpPr>
            <a:spLocks noGrp="1"/>
          </p:cNvSpPr>
          <p:nvPr>
            <p:ph idx="1" hasCustomPrompt="1"/>
          </p:nvPr>
        </p:nvSpPr>
        <p:spPr>
          <a:xfrm>
            <a:off x="1876777" y="1825624"/>
            <a:ext cx="9948333" cy="4750153"/>
          </a:xfrm>
        </p:spPr>
        <p:txBody>
          <a:bodyPr>
            <a:noAutofit/>
          </a:bodyPr>
          <a:lstStyle>
            <a:lvl1pPr marL="352425" indent="-352425">
              <a:buClr>
                <a:srgbClr val="E00049"/>
              </a:buClr>
              <a:buFont typeface="Arial" panose="020B0604020202020204" pitchFamily="34" charset="0"/>
              <a:buChar char="•"/>
              <a:defRPr>
                <a:solidFill>
                  <a:srgbClr val="002757"/>
                </a:solidFill>
              </a:defRPr>
            </a:lvl1pPr>
            <a:lvl2pPr marL="800100" indent="-342900">
              <a:buClr>
                <a:srgbClr val="002757"/>
              </a:buClr>
              <a:buFont typeface="Wingdings" charset="2"/>
              <a:buChar char="§"/>
              <a:defRPr>
                <a:solidFill>
                  <a:srgbClr val="002757"/>
                </a:solidFill>
              </a:defRPr>
            </a:lvl2pPr>
            <a:lvl3pPr>
              <a:defRPr>
                <a:solidFill>
                  <a:srgbClr val="002757"/>
                </a:solidFill>
              </a:defRPr>
            </a:lvl3pPr>
            <a:lvl4pPr>
              <a:defRPr>
                <a:solidFill>
                  <a:srgbClr val="002757"/>
                </a:solidFill>
              </a:defRPr>
            </a:lvl4pPr>
            <a:lvl5pPr>
              <a:defRPr>
                <a:solidFill>
                  <a:srgbClr val="002757"/>
                </a:solidFill>
              </a:defRPr>
            </a:lvl5pPr>
          </a:lstStyle>
          <a:p>
            <a:pPr lvl="0"/>
            <a:r>
              <a:rPr lang="nl-NL" dirty="0" smtClean="0"/>
              <a:t>Klik om de modelstijlen te bewerken</a:t>
            </a:r>
          </a:p>
          <a:p>
            <a:pPr lvl="1"/>
            <a:r>
              <a:rPr lang="nl-NL" dirty="0" smtClean="0"/>
              <a:t>Tweede niveau</a:t>
            </a:r>
          </a:p>
          <a:p>
            <a:pPr lvl="2"/>
            <a:r>
              <a:rPr lang="nl-NL" dirty="0" smtClean="0"/>
              <a:t>Derde niveau</a:t>
            </a:r>
          </a:p>
          <a:p>
            <a:pPr lvl="3"/>
            <a:r>
              <a:rPr lang="nl-NL" dirty="0" smtClean="0"/>
              <a:t>Vierde niveau</a:t>
            </a:r>
          </a:p>
          <a:p>
            <a:pPr lvl="4"/>
            <a:r>
              <a:rPr lang="nl-NL" dirty="0" smtClean="0"/>
              <a:t>Vijfde niveau</a:t>
            </a:r>
            <a:endParaRPr lang="nl-BE" dirty="0"/>
          </a:p>
        </p:txBody>
      </p:sp>
      <p:pic>
        <p:nvPicPr>
          <p:cNvPr id="9" name="Afbeelding 8"/>
          <p:cNvPicPr>
            <a:picLocks noChangeAspect="1"/>
          </p:cNvPicPr>
          <p:nvPr userDrawn="1"/>
        </p:nvPicPr>
        <p:blipFill rotWithShape="1">
          <a:blip r:embed="rId2" cstate="print">
            <a:extLst>
              <a:ext uri="{28A0092B-C50C-407E-A947-70E740481C1C}">
                <a14:useLocalDpi xmlns:a14="http://schemas.microsoft.com/office/drawing/2010/main"/>
              </a:ext>
            </a:extLst>
          </a:blip>
          <a:srcRect l="15636" t="25895"/>
          <a:stretch/>
        </p:blipFill>
        <p:spPr>
          <a:xfrm>
            <a:off x="-19050" y="-19050"/>
            <a:ext cx="1895827" cy="1665288"/>
          </a:xfrm>
          <a:prstGeom prst="rect">
            <a:avLst/>
          </a:prstGeom>
        </p:spPr>
      </p:pic>
      <p:sp>
        <p:nvSpPr>
          <p:cNvPr id="4" name="Tijdelijke aanduiding voor voettekst 3"/>
          <p:cNvSpPr>
            <a:spLocks noGrp="1"/>
          </p:cNvSpPr>
          <p:nvPr>
            <p:ph type="ftr" sz="quarter" idx="10"/>
          </p:nvPr>
        </p:nvSpPr>
        <p:spPr/>
        <p:txBody>
          <a:bodyPr/>
          <a:lstStyle/>
          <a:p>
            <a:endParaRPr lang="nl-BE"/>
          </a:p>
        </p:txBody>
      </p:sp>
      <p:sp>
        <p:nvSpPr>
          <p:cNvPr id="5" name="Tijdelijke aanduiding voor dianummer 4"/>
          <p:cNvSpPr>
            <a:spLocks noGrp="1"/>
          </p:cNvSpPr>
          <p:nvPr>
            <p:ph type="sldNum" sz="quarter" idx="11"/>
          </p:nvPr>
        </p:nvSpPr>
        <p:spPr/>
        <p:txBody>
          <a:bodyPr/>
          <a:lstStyle/>
          <a:p>
            <a:fld id="{18505D4B-7779-46CA-9F34-AD15D64EF2DF}" type="slidenum">
              <a:rPr lang="nl-BE" smtClean="0"/>
              <a:t>‹nr.›</a:t>
            </a:fld>
            <a:endParaRPr lang="nl-BE"/>
          </a:p>
        </p:txBody>
      </p:sp>
      <p:sp>
        <p:nvSpPr>
          <p:cNvPr id="7" name="Tijdelijke aanduiding voor datum 5"/>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0A4A7FC-61E7-44DE-B56B-016A38854006}" type="datetime1">
              <a:rPr lang="nl-BE" smtClean="0"/>
              <a:t>18/11/2017</a:t>
            </a:fld>
            <a:endParaRPr lang="nl-BE"/>
          </a:p>
        </p:txBody>
      </p:sp>
    </p:spTree>
    <p:extLst>
      <p:ext uri="{BB962C8B-B14F-4D97-AF65-F5344CB8AC3E}">
        <p14:creationId xmlns:p14="http://schemas.microsoft.com/office/powerpoint/2010/main" val="3650394762"/>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Basisslide met titel - Optie 2">
    <p:spTree>
      <p:nvGrpSpPr>
        <p:cNvPr id="1" name=""/>
        <p:cNvGrpSpPr/>
        <p:nvPr/>
      </p:nvGrpSpPr>
      <p:grpSpPr>
        <a:xfrm>
          <a:off x="0" y="0"/>
          <a:ext cx="0" cy="0"/>
          <a:chOff x="0" y="0"/>
          <a:chExt cx="0" cy="0"/>
        </a:xfrm>
      </p:grpSpPr>
      <p:sp>
        <p:nvSpPr>
          <p:cNvPr id="4" name="Rectangle 3"/>
          <p:cNvSpPr/>
          <p:nvPr userDrawn="1"/>
        </p:nvSpPr>
        <p:spPr>
          <a:xfrm>
            <a:off x="0" y="0"/>
            <a:ext cx="12192000" cy="1646238"/>
          </a:xfrm>
          <a:prstGeom prst="rect">
            <a:avLst/>
          </a:prstGeom>
          <a:solidFill>
            <a:srgbClr val="E0004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el 1"/>
          <p:cNvSpPr>
            <a:spLocks noGrp="1"/>
          </p:cNvSpPr>
          <p:nvPr>
            <p:ph type="title"/>
          </p:nvPr>
        </p:nvSpPr>
        <p:spPr>
          <a:xfrm>
            <a:off x="1876778" y="365125"/>
            <a:ext cx="9948332" cy="1281113"/>
          </a:xfrm>
        </p:spPr>
        <p:txBody>
          <a:bodyPr/>
          <a:lstStyle>
            <a:lvl1pPr algn="r">
              <a:defRPr>
                <a:solidFill>
                  <a:schemeClr val="bg1"/>
                </a:solidFill>
              </a:defRPr>
            </a:lvl1pPr>
          </a:lstStyle>
          <a:p>
            <a:r>
              <a:rPr lang="nl-NL" smtClean="0"/>
              <a:t>Klik om de stijl te bewerken</a:t>
            </a:r>
            <a:endParaRPr lang="nl-BE" dirty="0"/>
          </a:p>
        </p:txBody>
      </p:sp>
      <p:sp>
        <p:nvSpPr>
          <p:cNvPr id="3" name="Tijdelijke aanduiding voor inhoud 2"/>
          <p:cNvSpPr>
            <a:spLocks noGrp="1"/>
          </p:cNvSpPr>
          <p:nvPr>
            <p:ph idx="1" hasCustomPrompt="1"/>
          </p:nvPr>
        </p:nvSpPr>
        <p:spPr>
          <a:xfrm>
            <a:off x="1876777" y="1825625"/>
            <a:ext cx="9948333" cy="4242154"/>
          </a:xfrm>
        </p:spPr>
        <p:txBody>
          <a:bodyPr/>
          <a:lstStyle>
            <a:lvl1pPr marL="352425" indent="-352425">
              <a:buClr>
                <a:srgbClr val="E00049"/>
              </a:buClr>
              <a:buFont typeface="Arial" panose="020B0604020202020204" pitchFamily="34" charset="0"/>
              <a:buChar char="•"/>
              <a:defRPr>
                <a:solidFill>
                  <a:srgbClr val="002757"/>
                </a:solidFill>
              </a:defRPr>
            </a:lvl1pPr>
            <a:lvl2pPr marL="800100" indent="-342900">
              <a:buClr>
                <a:srgbClr val="002757"/>
              </a:buClr>
              <a:buFont typeface="Wingdings" charset="2"/>
              <a:buChar char="§"/>
              <a:defRPr>
                <a:solidFill>
                  <a:srgbClr val="002757"/>
                </a:solidFill>
              </a:defRPr>
            </a:lvl2pPr>
            <a:lvl3pPr>
              <a:defRPr>
                <a:solidFill>
                  <a:srgbClr val="002757"/>
                </a:solidFill>
              </a:defRPr>
            </a:lvl3pPr>
            <a:lvl4pPr>
              <a:defRPr>
                <a:solidFill>
                  <a:srgbClr val="002757"/>
                </a:solidFill>
              </a:defRPr>
            </a:lvl4pPr>
            <a:lvl5pPr>
              <a:defRPr>
                <a:solidFill>
                  <a:srgbClr val="002757"/>
                </a:solidFill>
              </a:defRPr>
            </a:lvl5pPr>
          </a:lstStyle>
          <a:p>
            <a:pPr lvl="0"/>
            <a:r>
              <a:rPr lang="nl-NL" dirty="0" smtClean="0"/>
              <a:t>Klik om de modelstijlen te bewerken</a:t>
            </a:r>
          </a:p>
          <a:p>
            <a:pPr lvl="1"/>
            <a:r>
              <a:rPr lang="nl-NL" dirty="0" smtClean="0"/>
              <a:t>Tweede niveau</a:t>
            </a:r>
          </a:p>
          <a:p>
            <a:pPr lvl="2"/>
            <a:r>
              <a:rPr lang="nl-NL" dirty="0" smtClean="0"/>
              <a:t>Derde niveau</a:t>
            </a:r>
          </a:p>
          <a:p>
            <a:pPr lvl="3"/>
            <a:r>
              <a:rPr lang="nl-NL" dirty="0" smtClean="0"/>
              <a:t>Vierde niveau</a:t>
            </a:r>
          </a:p>
          <a:p>
            <a:pPr lvl="4"/>
            <a:r>
              <a:rPr lang="nl-NL" dirty="0" smtClean="0"/>
              <a:t>Vijfde niveau</a:t>
            </a:r>
            <a:endParaRPr lang="nl-BE" dirty="0"/>
          </a:p>
        </p:txBody>
      </p:sp>
      <p:pic>
        <p:nvPicPr>
          <p:cNvPr id="6" name="Afbeelding 5"/>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313701" y="365125"/>
            <a:ext cx="2628281" cy="909672"/>
          </a:xfrm>
          <a:prstGeom prst="rect">
            <a:avLst/>
          </a:prstGeom>
        </p:spPr>
      </p:pic>
      <p:sp>
        <p:nvSpPr>
          <p:cNvPr id="5" name="Tijdelijke aanduiding voor voettekst 4"/>
          <p:cNvSpPr>
            <a:spLocks noGrp="1"/>
          </p:cNvSpPr>
          <p:nvPr>
            <p:ph type="ftr" sz="quarter" idx="10"/>
          </p:nvPr>
        </p:nvSpPr>
        <p:spPr/>
        <p:txBody>
          <a:bodyPr/>
          <a:lstStyle/>
          <a:p>
            <a:endParaRPr lang="nl-BE"/>
          </a:p>
        </p:txBody>
      </p:sp>
      <p:sp>
        <p:nvSpPr>
          <p:cNvPr id="7" name="Tijdelijke aanduiding voor dianummer 6"/>
          <p:cNvSpPr>
            <a:spLocks noGrp="1"/>
          </p:cNvSpPr>
          <p:nvPr>
            <p:ph type="sldNum" sz="quarter" idx="11"/>
          </p:nvPr>
        </p:nvSpPr>
        <p:spPr/>
        <p:txBody>
          <a:bodyPr/>
          <a:lstStyle/>
          <a:p>
            <a:fld id="{18505D4B-7779-46CA-9F34-AD15D64EF2DF}" type="slidenum">
              <a:rPr lang="nl-BE" smtClean="0"/>
              <a:t>‹nr.›</a:t>
            </a:fld>
            <a:endParaRPr lang="nl-BE"/>
          </a:p>
        </p:txBody>
      </p:sp>
      <p:sp>
        <p:nvSpPr>
          <p:cNvPr id="8" name="Tijdelijke aanduiding voor datum 5"/>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3C14762-FC35-478E-B68E-89F594D64804}" type="datetime1">
              <a:rPr lang="nl-BE" smtClean="0"/>
              <a:t>18/11/2017</a:t>
            </a:fld>
            <a:endParaRPr lang="nl-BE"/>
          </a:p>
        </p:txBody>
      </p:sp>
    </p:spTree>
    <p:extLst>
      <p:ext uri="{BB962C8B-B14F-4D97-AF65-F5344CB8AC3E}">
        <p14:creationId xmlns:p14="http://schemas.microsoft.com/office/powerpoint/2010/main" val="3021902548"/>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Basisslide met titel - Optie 3">
    <p:spTree>
      <p:nvGrpSpPr>
        <p:cNvPr id="1" name=""/>
        <p:cNvGrpSpPr/>
        <p:nvPr/>
      </p:nvGrpSpPr>
      <p:grpSpPr>
        <a:xfrm>
          <a:off x="0" y="0"/>
          <a:ext cx="0" cy="0"/>
          <a:chOff x="0" y="0"/>
          <a:chExt cx="0" cy="0"/>
        </a:xfrm>
      </p:grpSpPr>
      <p:sp>
        <p:nvSpPr>
          <p:cNvPr id="2" name="Titel 1"/>
          <p:cNvSpPr>
            <a:spLocks noGrp="1"/>
          </p:cNvSpPr>
          <p:nvPr>
            <p:ph type="title"/>
          </p:nvPr>
        </p:nvSpPr>
        <p:spPr>
          <a:xfrm>
            <a:off x="1876778" y="365125"/>
            <a:ext cx="9948332" cy="1281113"/>
          </a:xfrm>
        </p:spPr>
        <p:txBody>
          <a:bodyPr>
            <a:noAutofit/>
          </a:bodyPr>
          <a:lstStyle/>
          <a:p>
            <a:r>
              <a:rPr lang="nl-NL" smtClean="0"/>
              <a:t>Klik om de stijl te bewerken</a:t>
            </a:r>
            <a:endParaRPr lang="nl-BE" dirty="0"/>
          </a:p>
        </p:txBody>
      </p:sp>
      <p:sp>
        <p:nvSpPr>
          <p:cNvPr id="3" name="Tijdelijke aanduiding voor inhoud 2"/>
          <p:cNvSpPr>
            <a:spLocks noGrp="1"/>
          </p:cNvSpPr>
          <p:nvPr>
            <p:ph idx="1"/>
          </p:nvPr>
        </p:nvSpPr>
        <p:spPr>
          <a:xfrm>
            <a:off x="1876777" y="1825625"/>
            <a:ext cx="9948333" cy="4242154"/>
          </a:xfrm>
        </p:spPr>
        <p:txBody>
          <a:bodyPr>
            <a:noAutofit/>
          </a:bodyPr>
          <a:lstStyle>
            <a:lvl1pPr marL="352425" indent="-352425">
              <a:buClr>
                <a:srgbClr val="E00049"/>
              </a:buClr>
              <a:buFont typeface="Arial" panose="020B0604020202020204" pitchFamily="34" charset="0"/>
              <a:buChar char="•"/>
              <a:defRPr>
                <a:solidFill>
                  <a:srgbClr val="002757"/>
                </a:solidFill>
              </a:defRPr>
            </a:lvl1pPr>
            <a:lvl2pPr marL="800100" indent="-342900">
              <a:buClr>
                <a:srgbClr val="002757"/>
              </a:buClr>
              <a:buFont typeface="Wingdings" charset="2"/>
              <a:buChar char="§"/>
              <a:defRPr>
                <a:solidFill>
                  <a:srgbClr val="002757"/>
                </a:solidFill>
              </a:defRPr>
            </a:lvl2pPr>
            <a:lvl3pPr>
              <a:defRPr>
                <a:solidFill>
                  <a:srgbClr val="002757"/>
                </a:solidFill>
              </a:defRPr>
            </a:lvl3pPr>
            <a:lvl4pPr>
              <a:defRPr>
                <a:solidFill>
                  <a:srgbClr val="002757"/>
                </a:solidFill>
              </a:defRPr>
            </a:lvl4pPr>
            <a:lvl5pPr>
              <a:defRPr>
                <a:solidFill>
                  <a:srgbClr val="002757"/>
                </a:solidFill>
              </a:defRPr>
            </a:lvl5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dirty="0"/>
          </a:p>
        </p:txBody>
      </p:sp>
      <p:sp>
        <p:nvSpPr>
          <p:cNvPr id="4" name="Rectangle 3"/>
          <p:cNvSpPr/>
          <p:nvPr userDrawn="1"/>
        </p:nvSpPr>
        <p:spPr>
          <a:xfrm>
            <a:off x="0" y="0"/>
            <a:ext cx="1721556" cy="6858000"/>
          </a:xfrm>
          <a:prstGeom prst="rect">
            <a:avLst/>
          </a:prstGeom>
          <a:solidFill>
            <a:srgbClr val="E0004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7" name="Afbeelding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6262" y="6147113"/>
            <a:ext cx="1589034" cy="549979"/>
          </a:xfrm>
          <a:prstGeom prst="rect">
            <a:avLst/>
          </a:prstGeom>
        </p:spPr>
      </p:pic>
      <p:sp>
        <p:nvSpPr>
          <p:cNvPr id="5" name="Tijdelijke aanduiding voor voettekst 4"/>
          <p:cNvSpPr>
            <a:spLocks noGrp="1"/>
          </p:cNvSpPr>
          <p:nvPr>
            <p:ph type="ftr" sz="quarter" idx="10"/>
          </p:nvPr>
        </p:nvSpPr>
        <p:spPr/>
        <p:txBody>
          <a:bodyPr/>
          <a:lstStyle/>
          <a:p>
            <a:endParaRPr lang="nl-BE"/>
          </a:p>
        </p:txBody>
      </p:sp>
      <p:sp>
        <p:nvSpPr>
          <p:cNvPr id="6" name="Tijdelijke aanduiding voor dianummer 5"/>
          <p:cNvSpPr>
            <a:spLocks noGrp="1"/>
          </p:cNvSpPr>
          <p:nvPr>
            <p:ph type="sldNum" sz="quarter" idx="11"/>
          </p:nvPr>
        </p:nvSpPr>
        <p:spPr/>
        <p:txBody>
          <a:bodyPr/>
          <a:lstStyle/>
          <a:p>
            <a:fld id="{18505D4B-7779-46CA-9F34-AD15D64EF2DF}" type="slidenum">
              <a:rPr lang="nl-BE" smtClean="0"/>
              <a:t>‹nr.›</a:t>
            </a:fld>
            <a:endParaRPr lang="nl-BE"/>
          </a:p>
        </p:txBody>
      </p:sp>
      <p:sp>
        <p:nvSpPr>
          <p:cNvPr id="8" name="Tijdelijke aanduiding voor datum 5"/>
          <p:cNvSpPr>
            <a:spLocks noGrp="1"/>
          </p:cNvSpPr>
          <p:nvPr>
            <p:ph type="dt" sz="half" idx="2"/>
          </p:nvPr>
        </p:nvSpPr>
        <p:spPr>
          <a:xfrm>
            <a:off x="101569" y="111442"/>
            <a:ext cx="1473231"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5782BE-416C-4D8A-B8BC-EEF3A397789F}" type="datetime1">
              <a:rPr lang="nl-BE" smtClean="0"/>
              <a:t>18/11/2017</a:t>
            </a:fld>
            <a:endParaRPr lang="nl-BE"/>
          </a:p>
        </p:txBody>
      </p:sp>
    </p:spTree>
    <p:extLst>
      <p:ext uri="{BB962C8B-B14F-4D97-AF65-F5344CB8AC3E}">
        <p14:creationId xmlns:p14="http://schemas.microsoft.com/office/powerpoint/2010/main" val="2868357983"/>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Basisslide_ZonderTitel">
    <p:spTree>
      <p:nvGrpSpPr>
        <p:cNvPr id="1" name=""/>
        <p:cNvGrpSpPr/>
        <p:nvPr/>
      </p:nvGrpSpPr>
      <p:grpSpPr>
        <a:xfrm>
          <a:off x="0" y="0"/>
          <a:ext cx="0" cy="0"/>
          <a:chOff x="0" y="0"/>
          <a:chExt cx="0" cy="0"/>
        </a:xfrm>
      </p:grpSpPr>
      <p:sp>
        <p:nvSpPr>
          <p:cNvPr id="3" name="Tijdelijke aanduiding voor inhoud 2"/>
          <p:cNvSpPr>
            <a:spLocks noGrp="1"/>
          </p:cNvSpPr>
          <p:nvPr>
            <p:ph idx="1" hasCustomPrompt="1"/>
          </p:nvPr>
        </p:nvSpPr>
        <p:spPr>
          <a:xfrm>
            <a:off x="1876777" y="268111"/>
            <a:ext cx="9948333" cy="5799668"/>
          </a:xfrm>
        </p:spPr>
        <p:txBody>
          <a:bodyPr wrap="none">
            <a:noAutofit/>
          </a:bodyPr>
          <a:lstStyle>
            <a:lvl1pPr marL="352425" indent="-352425">
              <a:buClr>
                <a:srgbClr val="E00049"/>
              </a:buClr>
              <a:buFont typeface="Arial" panose="020B0604020202020204" pitchFamily="34" charset="0"/>
              <a:buChar char="•"/>
              <a:defRPr>
                <a:solidFill>
                  <a:srgbClr val="002757"/>
                </a:solidFill>
              </a:defRPr>
            </a:lvl1pPr>
            <a:lvl2pPr marL="800100" indent="-342900">
              <a:buClr>
                <a:srgbClr val="002757"/>
              </a:buClr>
              <a:buFont typeface="Wingdings" charset="2"/>
              <a:buChar char="§"/>
              <a:defRPr>
                <a:solidFill>
                  <a:srgbClr val="002757"/>
                </a:solidFill>
              </a:defRPr>
            </a:lvl2pPr>
            <a:lvl3pPr>
              <a:defRPr>
                <a:solidFill>
                  <a:srgbClr val="002757"/>
                </a:solidFill>
              </a:defRPr>
            </a:lvl3pPr>
            <a:lvl4pPr>
              <a:defRPr>
                <a:solidFill>
                  <a:srgbClr val="002757"/>
                </a:solidFill>
              </a:defRPr>
            </a:lvl4pPr>
            <a:lvl5pPr>
              <a:defRPr>
                <a:solidFill>
                  <a:srgbClr val="002757"/>
                </a:solidFill>
              </a:defRPr>
            </a:lvl5pPr>
          </a:lstStyle>
          <a:p>
            <a:pPr lvl="0"/>
            <a:r>
              <a:rPr lang="nl-NL" dirty="0" smtClean="0"/>
              <a:t>Klik om de modelstijlen te bewerken</a:t>
            </a:r>
          </a:p>
          <a:p>
            <a:pPr lvl="1"/>
            <a:r>
              <a:rPr lang="nl-NL" dirty="0" smtClean="0"/>
              <a:t>Tweede niveau</a:t>
            </a:r>
          </a:p>
          <a:p>
            <a:pPr lvl="2"/>
            <a:r>
              <a:rPr lang="nl-NL" dirty="0" smtClean="0"/>
              <a:t>Derde niveau</a:t>
            </a:r>
          </a:p>
          <a:p>
            <a:pPr lvl="3"/>
            <a:r>
              <a:rPr lang="nl-NL" dirty="0" smtClean="0"/>
              <a:t>Vierde niveau</a:t>
            </a:r>
          </a:p>
          <a:p>
            <a:pPr lvl="4"/>
            <a:r>
              <a:rPr lang="nl-NL" dirty="0" smtClean="0"/>
              <a:t>Vijfde niveau</a:t>
            </a:r>
            <a:endParaRPr lang="nl-BE" dirty="0"/>
          </a:p>
        </p:txBody>
      </p:sp>
      <p:sp>
        <p:nvSpPr>
          <p:cNvPr id="4" name="Rectangle 3"/>
          <p:cNvSpPr/>
          <p:nvPr userDrawn="1"/>
        </p:nvSpPr>
        <p:spPr>
          <a:xfrm>
            <a:off x="0" y="0"/>
            <a:ext cx="1721556" cy="6858000"/>
          </a:xfrm>
          <a:prstGeom prst="rect">
            <a:avLst/>
          </a:prstGeom>
          <a:solidFill>
            <a:srgbClr val="E0004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5" name="Afbeelding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6262" y="6147113"/>
            <a:ext cx="1589034" cy="549979"/>
          </a:xfrm>
          <a:prstGeom prst="rect">
            <a:avLst/>
          </a:prstGeom>
        </p:spPr>
      </p:pic>
      <p:sp>
        <p:nvSpPr>
          <p:cNvPr id="2" name="Tijdelijke aanduiding voor voettekst 1"/>
          <p:cNvSpPr>
            <a:spLocks noGrp="1"/>
          </p:cNvSpPr>
          <p:nvPr>
            <p:ph type="ftr" sz="quarter" idx="10"/>
          </p:nvPr>
        </p:nvSpPr>
        <p:spPr/>
        <p:txBody>
          <a:bodyPr/>
          <a:lstStyle/>
          <a:p>
            <a:endParaRPr lang="nl-BE"/>
          </a:p>
        </p:txBody>
      </p:sp>
      <p:sp>
        <p:nvSpPr>
          <p:cNvPr id="6" name="Tijdelijke aanduiding voor dianummer 5"/>
          <p:cNvSpPr>
            <a:spLocks noGrp="1"/>
          </p:cNvSpPr>
          <p:nvPr>
            <p:ph type="sldNum" sz="quarter" idx="11"/>
          </p:nvPr>
        </p:nvSpPr>
        <p:spPr/>
        <p:txBody>
          <a:bodyPr/>
          <a:lstStyle/>
          <a:p>
            <a:fld id="{18505D4B-7779-46CA-9F34-AD15D64EF2DF}" type="slidenum">
              <a:rPr lang="nl-BE" smtClean="0"/>
              <a:t>‹nr.›</a:t>
            </a:fld>
            <a:endParaRPr lang="nl-BE"/>
          </a:p>
        </p:txBody>
      </p:sp>
      <p:sp>
        <p:nvSpPr>
          <p:cNvPr id="7" name="Tijdelijke aanduiding voor datum 5"/>
          <p:cNvSpPr>
            <a:spLocks noGrp="1"/>
          </p:cNvSpPr>
          <p:nvPr>
            <p:ph type="dt" sz="half" idx="2"/>
          </p:nvPr>
        </p:nvSpPr>
        <p:spPr>
          <a:xfrm>
            <a:off x="106509" y="85548"/>
            <a:ext cx="1508538"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E0E8FBB-3371-4072-BB75-7E4827C99416}" type="datetime1">
              <a:rPr lang="nl-BE" smtClean="0"/>
              <a:t>18/11/2017</a:t>
            </a:fld>
            <a:endParaRPr lang="nl-BE"/>
          </a:p>
        </p:txBody>
      </p:sp>
    </p:spTree>
    <p:extLst>
      <p:ext uri="{BB962C8B-B14F-4D97-AF65-F5344CB8AC3E}">
        <p14:creationId xmlns:p14="http://schemas.microsoft.com/office/powerpoint/2010/main" val="2806411525"/>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Basisslide met 2 kolommen">
    <p:spTree>
      <p:nvGrpSpPr>
        <p:cNvPr id="1" name=""/>
        <p:cNvGrpSpPr/>
        <p:nvPr/>
      </p:nvGrpSpPr>
      <p:grpSpPr>
        <a:xfrm>
          <a:off x="0" y="0"/>
          <a:ext cx="0" cy="0"/>
          <a:chOff x="0" y="0"/>
          <a:chExt cx="0" cy="0"/>
        </a:xfrm>
      </p:grpSpPr>
      <p:sp>
        <p:nvSpPr>
          <p:cNvPr id="3" name="Tijdelijke aanduiding voor inhoud 2"/>
          <p:cNvSpPr>
            <a:spLocks noGrp="1"/>
          </p:cNvSpPr>
          <p:nvPr>
            <p:ph idx="1" hasCustomPrompt="1"/>
          </p:nvPr>
        </p:nvSpPr>
        <p:spPr>
          <a:xfrm>
            <a:off x="1862667" y="268111"/>
            <a:ext cx="4247621" cy="5799668"/>
          </a:xfrm>
        </p:spPr>
        <p:txBody>
          <a:bodyPr>
            <a:noAutofit/>
          </a:bodyPr>
          <a:lstStyle>
            <a:lvl1pPr marL="352425" indent="-352425">
              <a:buClr>
                <a:srgbClr val="E00049"/>
              </a:buClr>
              <a:buFont typeface="Arial" panose="020B0604020202020204" pitchFamily="34" charset="0"/>
              <a:buChar char="•"/>
              <a:defRPr>
                <a:solidFill>
                  <a:srgbClr val="002757"/>
                </a:solidFill>
              </a:defRPr>
            </a:lvl1pPr>
            <a:lvl2pPr marL="800100" indent="-342900">
              <a:buClr>
                <a:srgbClr val="002757"/>
              </a:buClr>
              <a:buFont typeface="Wingdings" charset="2"/>
              <a:buChar char="§"/>
              <a:defRPr>
                <a:solidFill>
                  <a:srgbClr val="002757"/>
                </a:solidFill>
              </a:defRPr>
            </a:lvl2pPr>
            <a:lvl3pPr>
              <a:defRPr>
                <a:solidFill>
                  <a:srgbClr val="002757"/>
                </a:solidFill>
              </a:defRPr>
            </a:lvl3pPr>
            <a:lvl4pPr>
              <a:defRPr>
                <a:solidFill>
                  <a:srgbClr val="002757"/>
                </a:solidFill>
              </a:defRPr>
            </a:lvl4pPr>
            <a:lvl5pPr>
              <a:defRPr>
                <a:solidFill>
                  <a:srgbClr val="002757"/>
                </a:solidFill>
              </a:defRPr>
            </a:lvl5pPr>
          </a:lstStyle>
          <a:p>
            <a:pPr lvl="0"/>
            <a:r>
              <a:rPr lang="nl-NL" dirty="0" smtClean="0"/>
              <a:t>Klik om de modelstijlen te bewerken</a:t>
            </a:r>
          </a:p>
          <a:p>
            <a:pPr lvl="1"/>
            <a:r>
              <a:rPr lang="nl-NL" dirty="0" smtClean="0"/>
              <a:t>Tweede niveau</a:t>
            </a:r>
          </a:p>
          <a:p>
            <a:pPr lvl="2"/>
            <a:r>
              <a:rPr lang="nl-NL" dirty="0" smtClean="0"/>
              <a:t>Derde niveau</a:t>
            </a:r>
          </a:p>
          <a:p>
            <a:pPr lvl="3"/>
            <a:r>
              <a:rPr lang="nl-NL" dirty="0" smtClean="0"/>
              <a:t>Vierde niveau</a:t>
            </a:r>
          </a:p>
          <a:p>
            <a:pPr lvl="4"/>
            <a:r>
              <a:rPr lang="nl-NL" dirty="0" smtClean="0"/>
              <a:t>Vijfde niveau</a:t>
            </a:r>
            <a:endParaRPr lang="nl-BE" dirty="0"/>
          </a:p>
        </p:txBody>
      </p:sp>
      <p:sp>
        <p:nvSpPr>
          <p:cNvPr id="4" name="Rectangle 3"/>
          <p:cNvSpPr/>
          <p:nvPr userDrawn="1"/>
        </p:nvSpPr>
        <p:spPr>
          <a:xfrm>
            <a:off x="0" y="0"/>
            <a:ext cx="1721556" cy="6858000"/>
          </a:xfrm>
          <a:prstGeom prst="rect">
            <a:avLst/>
          </a:prstGeom>
          <a:solidFill>
            <a:srgbClr val="E0004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Tijdelijke aanduiding voor inhoud 2"/>
          <p:cNvSpPr>
            <a:spLocks noGrp="1"/>
          </p:cNvSpPr>
          <p:nvPr>
            <p:ph idx="10" hasCustomPrompt="1"/>
          </p:nvPr>
        </p:nvSpPr>
        <p:spPr>
          <a:xfrm>
            <a:off x="6347179" y="265289"/>
            <a:ext cx="5421488" cy="5799668"/>
          </a:xfrm>
        </p:spPr>
        <p:txBody>
          <a:bodyPr>
            <a:noAutofit/>
          </a:bodyPr>
          <a:lstStyle>
            <a:lvl1pPr marL="352425" indent="-352425">
              <a:buClr>
                <a:srgbClr val="E00049"/>
              </a:buClr>
              <a:buFont typeface="Arial" panose="020B0604020202020204" pitchFamily="34" charset="0"/>
              <a:buChar char="•"/>
              <a:defRPr>
                <a:solidFill>
                  <a:srgbClr val="002757"/>
                </a:solidFill>
              </a:defRPr>
            </a:lvl1pPr>
            <a:lvl2pPr marL="800100" indent="-342900">
              <a:buClr>
                <a:srgbClr val="002757"/>
              </a:buClr>
              <a:buFont typeface="Wingdings" charset="2"/>
              <a:buChar char="§"/>
              <a:defRPr>
                <a:solidFill>
                  <a:srgbClr val="002757"/>
                </a:solidFill>
              </a:defRPr>
            </a:lvl2pPr>
            <a:lvl3pPr>
              <a:defRPr>
                <a:solidFill>
                  <a:srgbClr val="002757"/>
                </a:solidFill>
              </a:defRPr>
            </a:lvl3pPr>
            <a:lvl4pPr>
              <a:defRPr>
                <a:solidFill>
                  <a:srgbClr val="002757"/>
                </a:solidFill>
              </a:defRPr>
            </a:lvl4pPr>
            <a:lvl5pPr>
              <a:defRPr>
                <a:solidFill>
                  <a:srgbClr val="002757"/>
                </a:solidFill>
              </a:defRPr>
            </a:lvl5pPr>
          </a:lstStyle>
          <a:p>
            <a:pPr lvl="0"/>
            <a:r>
              <a:rPr lang="nl-NL" dirty="0" smtClean="0"/>
              <a:t>Klik om de modelstijlen te bewerken</a:t>
            </a:r>
          </a:p>
          <a:p>
            <a:pPr lvl="1"/>
            <a:r>
              <a:rPr lang="nl-NL" dirty="0" smtClean="0"/>
              <a:t>Tweede niveau</a:t>
            </a:r>
          </a:p>
          <a:p>
            <a:pPr lvl="2"/>
            <a:r>
              <a:rPr lang="nl-NL" dirty="0" smtClean="0"/>
              <a:t>Derde niveau</a:t>
            </a:r>
          </a:p>
          <a:p>
            <a:pPr lvl="3"/>
            <a:r>
              <a:rPr lang="nl-NL" dirty="0" smtClean="0"/>
              <a:t>Vierde niveau</a:t>
            </a:r>
          </a:p>
          <a:p>
            <a:pPr lvl="4"/>
            <a:r>
              <a:rPr lang="nl-NL" dirty="0" smtClean="0"/>
              <a:t>Vijfde niveau</a:t>
            </a:r>
            <a:endParaRPr lang="nl-BE" dirty="0"/>
          </a:p>
        </p:txBody>
      </p:sp>
      <p:pic>
        <p:nvPicPr>
          <p:cNvPr id="8" name="Afbeelding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6262" y="6147113"/>
            <a:ext cx="1589034" cy="549979"/>
          </a:xfrm>
          <a:prstGeom prst="rect">
            <a:avLst/>
          </a:prstGeom>
        </p:spPr>
      </p:pic>
      <p:sp>
        <p:nvSpPr>
          <p:cNvPr id="2" name="Tijdelijke aanduiding voor voettekst 1"/>
          <p:cNvSpPr>
            <a:spLocks noGrp="1"/>
          </p:cNvSpPr>
          <p:nvPr>
            <p:ph type="ftr" sz="quarter" idx="11"/>
          </p:nvPr>
        </p:nvSpPr>
        <p:spPr/>
        <p:txBody>
          <a:bodyPr/>
          <a:lstStyle/>
          <a:p>
            <a:endParaRPr lang="nl-BE"/>
          </a:p>
        </p:txBody>
      </p:sp>
      <p:sp>
        <p:nvSpPr>
          <p:cNvPr id="5" name="Tijdelijke aanduiding voor dianummer 4"/>
          <p:cNvSpPr>
            <a:spLocks noGrp="1"/>
          </p:cNvSpPr>
          <p:nvPr>
            <p:ph type="sldNum" sz="quarter" idx="12"/>
          </p:nvPr>
        </p:nvSpPr>
        <p:spPr/>
        <p:txBody>
          <a:bodyPr/>
          <a:lstStyle/>
          <a:p>
            <a:fld id="{18505D4B-7779-46CA-9F34-AD15D64EF2DF}" type="slidenum">
              <a:rPr lang="nl-BE" smtClean="0"/>
              <a:t>‹nr.›</a:t>
            </a:fld>
            <a:endParaRPr lang="nl-BE"/>
          </a:p>
        </p:txBody>
      </p:sp>
      <p:sp>
        <p:nvSpPr>
          <p:cNvPr id="10" name="Tijdelijke aanduiding voor datum 5"/>
          <p:cNvSpPr>
            <a:spLocks noGrp="1"/>
          </p:cNvSpPr>
          <p:nvPr>
            <p:ph type="dt" sz="half" idx="2"/>
          </p:nvPr>
        </p:nvSpPr>
        <p:spPr>
          <a:xfrm>
            <a:off x="95782" y="82726"/>
            <a:ext cx="1559514"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BAD5FE6-4524-425A-96DD-B75B89BB026A}" type="datetime1">
              <a:rPr lang="nl-BE" smtClean="0"/>
              <a:t>18/11/2017</a:t>
            </a:fld>
            <a:endParaRPr lang="nl-BE"/>
          </a:p>
        </p:txBody>
      </p:sp>
    </p:spTree>
    <p:extLst>
      <p:ext uri="{BB962C8B-B14F-4D97-AF65-F5344CB8AC3E}">
        <p14:creationId xmlns:p14="http://schemas.microsoft.com/office/powerpoint/2010/main" val="2175751902"/>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Basisslide met 1 kolom + beeld">
    <p:spTree>
      <p:nvGrpSpPr>
        <p:cNvPr id="1" name=""/>
        <p:cNvGrpSpPr/>
        <p:nvPr/>
      </p:nvGrpSpPr>
      <p:grpSpPr>
        <a:xfrm>
          <a:off x="0" y="0"/>
          <a:ext cx="0" cy="0"/>
          <a:chOff x="0" y="0"/>
          <a:chExt cx="0" cy="0"/>
        </a:xfrm>
      </p:grpSpPr>
      <p:sp>
        <p:nvSpPr>
          <p:cNvPr id="3" name="Tijdelijke aanduiding voor inhoud 2"/>
          <p:cNvSpPr>
            <a:spLocks noGrp="1"/>
          </p:cNvSpPr>
          <p:nvPr>
            <p:ph idx="1" hasCustomPrompt="1"/>
          </p:nvPr>
        </p:nvSpPr>
        <p:spPr>
          <a:xfrm>
            <a:off x="1862667" y="268111"/>
            <a:ext cx="4247621" cy="5799668"/>
          </a:xfrm>
        </p:spPr>
        <p:txBody>
          <a:bodyPr>
            <a:noAutofit/>
          </a:bodyPr>
          <a:lstStyle>
            <a:lvl1pPr marL="352425" indent="-352425">
              <a:buClr>
                <a:srgbClr val="E00049"/>
              </a:buClr>
              <a:buFont typeface="Arial" panose="020B0604020202020204" pitchFamily="34" charset="0"/>
              <a:buChar char="•"/>
              <a:defRPr>
                <a:solidFill>
                  <a:srgbClr val="002757"/>
                </a:solidFill>
              </a:defRPr>
            </a:lvl1pPr>
            <a:lvl2pPr marL="800100" indent="-342900">
              <a:buClr>
                <a:srgbClr val="002757"/>
              </a:buClr>
              <a:buFont typeface="Wingdings" charset="2"/>
              <a:buChar char="§"/>
              <a:defRPr>
                <a:solidFill>
                  <a:srgbClr val="002757"/>
                </a:solidFill>
              </a:defRPr>
            </a:lvl2pPr>
            <a:lvl3pPr>
              <a:defRPr>
                <a:solidFill>
                  <a:srgbClr val="002757"/>
                </a:solidFill>
              </a:defRPr>
            </a:lvl3pPr>
            <a:lvl4pPr>
              <a:defRPr>
                <a:solidFill>
                  <a:srgbClr val="002757"/>
                </a:solidFill>
              </a:defRPr>
            </a:lvl4pPr>
            <a:lvl5pPr>
              <a:defRPr>
                <a:solidFill>
                  <a:srgbClr val="002757"/>
                </a:solidFill>
              </a:defRPr>
            </a:lvl5pPr>
          </a:lstStyle>
          <a:p>
            <a:pPr lvl="0"/>
            <a:r>
              <a:rPr lang="nl-NL" dirty="0" smtClean="0"/>
              <a:t>Klik om de modelstijlen te bewerken</a:t>
            </a:r>
          </a:p>
          <a:p>
            <a:pPr lvl="1"/>
            <a:r>
              <a:rPr lang="nl-NL" dirty="0" smtClean="0"/>
              <a:t>Tweede niveau</a:t>
            </a:r>
          </a:p>
          <a:p>
            <a:pPr lvl="2"/>
            <a:r>
              <a:rPr lang="nl-NL" dirty="0" smtClean="0"/>
              <a:t>Derde niveau</a:t>
            </a:r>
          </a:p>
          <a:p>
            <a:pPr lvl="3"/>
            <a:r>
              <a:rPr lang="nl-NL" dirty="0" smtClean="0"/>
              <a:t>Vierde niveau</a:t>
            </a:r>
          </a:p>
          <a:p>
            <a:pPr lvl="4"/>
            <a:r>
              <a:rPr lang="nl-NL" dirty="0" smtClean="0"/>
              <a:t>Vijfde niveau</a:t>
            </a:r>
            <a:endParaRPr lang="nl-BE" dirty="0"/>
          </a:p>
        </p:txBody>
      </p:sp>
      <p:sp>
        <p:nvSpPr>
          <p:cNvPr id="4" name="Rectangle 3"/>
          <p:cNvSpPr/>
          <p:nvPr userDrawn="1"/>
        </p:nvSpPr>
        <p:spPr>
          <a:xfrm>
            <a:off x="0" y="0"/>
            <a:ext cx="1721556" cy="6858000"/>
          </a:xfrm>
          <a:prstGeom prst="rect">
            <a:avLst/>
          </a:prstGeom>
          <a:solidFill>
            <a:srgbClr val="E0004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 name="Picture Placeholder 5"/>
          <p:cNvSpPr>
            <a:spLocks noGrp="1"/>
          </p:cNvSpPr>
          <p:nvPr>
            <p:ph type="pic" sz="quarter" idx="10"/>
          </p:nvPr>
        </p:nvSpPr>
        <p:spPr>
          <a:xfrm>
            <a:off x="6378575" y="0"/>
            <a:ext cx="5813425" cy="6858000"/>
          </a:xfrm>
        </p:spPr>
        <p:txBody>
          <a:bodyPr>
            <a:noAutofit/>
          </a:bodyPr>
          <a:lstStyle/>
          <a:p>
            <a:r>
              <a:rPr lang="nl-NL" smtClean="0"/>
              <a:t>Klik op het pictogram als u een afbeelding wilt toevoegen</a:t>
            </a:r>
            <a:endParaRPr lang="en-US" dirty="0"/>
          </a:p>
        </p:txBody>
      </p:sp>
      <p:pic>
        <p:nvPicPr>
          <p:cNvPr id="8" name="Afbeelding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6262" y="6147113"/>
            <a:ext cx="1589034" cy="549979"/>
          </a:xfrm>
          <a:prstGeom prst="rect">
            <a:avLst/>
          </a:prstGeom>
        </p:spPr>
      </p:pic>
      <p:sp>
        <p:nvSpPr>
          <p:cNvPr id="2" name="Tijdelijke aanduiding voor voettekst 1"/>
          <p:cNvSpPr>
            <a:spLocks noGrp="1"/>
          </p:cNvSpPr>
          <p:nvPr>
            <p:ph type="ftr" sz="quarter" idx="11"/>
          </p:nvPr>
        </p:nvSpPr>
        <p:spPr/>
        <p:txBody>
          <a:bodyPr/>
          <a:lstStyle/>
          <a:p>
            <a:endParaRPr lang="nl-BE"/>
          </a:p>
        </p:txBody>
      </p:sp>
      <p:sp>
        <p:nvSpPr>
          <p:cNvPr id="5" name="Tijdelijke aanduiding voor dianummer 4"/>
          <p:cNvSpPr>
            <a:spLocks noGrp="1"/>
          </p:cNvSpPr>
          <p:nvPr>
            <p:ph type="sldNum" sz="quarter" idx="12"/>
          </p:nvPr>
        </p:nvSpPr>
        <p:spPr/>
        <p:txBody>
          <a:bodyPr/>
          <a:lstStyle/>
          <a:p>
            <a:fld id="{18505D4B-7779-46CA-9F34-AD15D64EF2DF}" type="slidenum">
              <a:rPr lang="nl-BE" smtClean="0"/>
              <a:t>‹nr.›</a:t>
            </a:fld>
            <a:endParaRPr lang="nl-BE"/>
          </a:p>
        </p:txBody>
      </p:sp>
      <p:sp>
        <p:nvSpPr>
          <p:cNvPr id="9" name="Tijdelijke aanduiding voor datum 5"/>
          <p:cNvSpPr>
            <a:spLocks noGrp="1"/>
          </p:cNvSpPr>
          <p:nvPr>
            <p:ph type="dt" sz="half" idx="2"/>
          </p:nvPr>
        </p:nvSpPr>
        <p:spPr>
          <a:xfrm>
            <a:off x="136878" y="107203"/>
            <a:ext cx="1457502"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9ED9ED2-5907-4FEF-BA2E-EA3F73AB159C}" type="datetime1">
              <a:rPr lang="nl-BE" smtClean="0"/>
              <a:t>18/11/2017</a:t>
            </a:fld>
            <a:endParaRPr lang="nl-BE" dirty="0"/>
          </a:p>
        </p:txBody>
      </p:sp>
    </p:spTree>
    <p:extLst>
      <p:ext uri="{BB962C8B-B14F-4D97-AF65-F5344CB8AC3E}">
        <p14:creationId xmlns:p14="http://schemas.microsoft.com/office/powerpoint/2010/main" val="1885215725"/>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Basis slide beeld + logo rood">
    <p:spTree>
      <p:nvGrpSpPr>
        <p:cNvPr id="1" name=""/>
        <p:cNvGrpSpPr/>
        <p:nvPr/>
      </p:nvGrpSpPr>
      <p:grpSpPr>
        <a:xfrm>
          <a:off x="0" y="0"/>
          <a:ext cx="0" cy="0"/>
          <a:chOff x="0" y="0"/>
          <a:chExt cx="0" cy="0"/>
        </a:xfrm>
      </p:grpSpPr>
      <p:sp>
        <p:nvSpPr>
          <p:cNvPr id="5" name="Picture Placeholder 4"/>
          <p:cNvSpPr>
            <a:spLocks noGrp="1"/>
          </p:cNvSpPr>
          <p:nvPr>
            <p:ph type="pic" sz="quarter" idx="10"/>
          </p:nvPr>
        </p:nvSpPr>
        <p:spPr>
          <a:xfrm>
            <a:off x="1905000" y="0"/>
            <a:ext cx="10287000" cy="6858000"/>
          </a:xfrm>
        </p:spPr>
        <p:txBody>
          <a:bodyPr>
            <a:noAutofit/>
          </a:bodyPr>
          <a:lstStyle/>
          <a:p>
            <a:r>
              <a:rPr lang="nl-NL" smtClean="0"/>
              <a:t>Klik op het pictogram als u een afbeelding wilt toevoegen</a:t>
            </a:r>
            <a:endParaRPr lang="en-US"/>
          </a:p>
        </p:txBody>
      </p:sp>
      <p:pic>
        <p:nvPicPr>
          <p:cNvPr id="6" name="Afbeelding 5"/>
          <p:cNvPicPr>
            <a:picLocks noChangeAspect="1"/>
          </p:cNvPicPr>
          <p:nvPr userDrawn="1"/>
        </p:nvPicPr>
        <p:blipFill rotWithShape="1">
          <a:blip r:embed="rId2" cstate="print">
            <a:extLst>
              <a:ext uri="{28A0092B-C50C-407E-A947-70E740481C1C}">
                <a14:useLocalDpi xmlns:a14="http://schemas.microsoft.com/office/drawing/2010/main"/>
              </a:ext>
            </a:extLst>
          </a:blip>
          <a:srcRect l="18372" t="19513"/>
          <a:stretch/>
        </p:blipFill>
        <p:spPr>
          <a:xfrm>
            <a:off x="-9526" y="-19051"/>
            <a:ext cx="1763161" cy="1738515"/>
          </a:xfrm>
          <a:prstGeom prst="rect">
            <a:avLst/>
          </a:prstGeom>
        </p:spPr>
      </p:pic>
      <p:sp>
        <p:nvSpPr>
          <p:cNvPr id="2" name="Tijdelijke aanduiding voor voettekst 1"/>
          <p:cNvSpPr>
            <a:spLocks noGrp="1"/>
          </p:cNvSpPr>
          <p:nvPr>
            <p:ph type="ftr" sz="quarter" idx="11"/>
          </p:nvPr>
        </p:nvSpPr>
        <p:spPr/>
        <p:txBody>
          <a:bodyPr/>
          <a:lstStyle/>
          <a:p>
            <a:endParaRPr lang="nl-BE"/>
          </a:p>
        </p:txBody>
      </p:sp>
      <p:sp>
        <p:nvSpPr>
          <p:cNvPr id="3" name="Tijdelijke aanduiding voor dianummer 2"/>
          <p:cNvSpPr>
            <a:spLocks noGrp="1"/>
          </p:cNvSpPr>
          <p:nvPr>
            <p:ph type="sldNum" sz="quarter" idx="12"/>
          </p:nvPr>
        </p:nvSpPr>
        <p:spPr/>
        <p:txBody>
          <a:bodyPr/>
          <a:lstStyle/>
          <a:p>
            <a:fld id="{18505D4B-7779-46CA-9F34-AD15D64EF2DF}" type="slidenum">
              <a:rPr lang="nl-BE" smtClean="0"/>
              <a:t>‹nr.›</a:t>
            </a:fld>
            <a:endParaRPr lang="nl-BE"/>
          </a:p>
        </p:txBody>
      </p:sp>
      <p:sp>
        <p:nvSpPr>
          <p:cNvPr id="7" name="Tijdelijke aanduiding voor datum 5"/>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73DFF15-14A4-4249-A4FB-C40A43C24655}" type="datetime1">
              <a:rPr lang="nl-BE" smtClean="0"/>
              <a:t>18/11/2017</a:t>
            </a:fld>
            <a:endParaRPr lang="nl-BE"/>
          </a:p>
        </p:txBody>
      </p:sp>
    </p:spTree>
    <p:extLst>
      <p:ext uri="{BB962C8B-B14F-4D97-AF65-F5344CB8AC3E}">
        <p14:creationId xmlns:p14="http://schemas.microsoft.com/office/powerpoint/2010/main" val="527364314"/>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Basis slide beeld + logo blauw">
    <p:spTree>
      <p:nvGrpSpPr>
        <p:cNvPr id="1" name=""/>
        <p:cNvGrpSpPr/>
        <p:nvPr/>
      </p:nvGrpSpPr>
      <p:grpSpPr>
        <a:xfrm>
          <a:off x="0" y="0"/>
          <a:ext cx="0" cy="0"/>
          <a:chOff x="0" y="0"/>
          <a:chExt cx="0" cy="0"/>
        </a:xfrm>
      </p:grpSpPr>
      <p:sp>
        <p:nvSpPr>
          <p:cNvPr id="5" name="Picture Placeholder 4"/>
          <p:cNvSpPr>
            <a:spLocks noGrp="1"/>
          </p:cNvSpPr>
          <p:nvPr>
            <p:ph type="pic" sz="quarter" idx="10"/>
          </p:nvPr>
        </p:nvSpPr>
        <p:spPr>
          <a:xfrm>
            <a:off x="1905000" y="0"/>
            <a:ext cx="10287000" cy="6858000"/>
          </a:xfrm>
        </p:spPr>
        <p:txBody>
          <a:bodyPr>
            <a:noAutofit/>
          </a:bodyPr>
          <a:lstStyle/>
          <a:p>
            <a:r>
              <a:rPr lang="nl-NL" smtClean="0"/>
              <a:t>Klik op het pictogram als u een afbeelding wilt toevoegen</a:t>
            </a:r>
            <a:endParaRPr lang="en-US"/>
          </a:p>
        </p:txBody>
      </p:sp>
      <p:sp>
        <p:nvSpPr>
          <p:cNvPr id="4" name="Rectangle 3"/>
          <p:cNvSpPr/>
          <p:nvPr userDrawn="1"/>
        </p:nvSpPr>
        <p:spPr>
          <a:xfrm>
            <a:off x="0" y="0"/>
            <a:ext cx="1721556" cy="6858000"/>
          </a:xfrm>
          <a:prstGeom prst="rect">
            <a:avLst/>
          </a:prstGeom>
          <a:solidFill>
            <a:srgbClr val="00275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7" name="Afbeelding 6"/>
          <p:cNvPicPr>
            <a:picLocks noChangeAspect="1"/>
          </p:cNvPicPr>
          <p:nvPr userDrawn="1"/>
        </p:nvPicPr>
        <p:blipFill rotWithShape="1">
          <a:blip r:embed="rId2" cstate="print">
            <a:extLst>
              <a:ext uri="{28A0092B-C50C-407E-A947-70E740481C1C}">
                <a14:useLocalDpi xmlns:a14="http://schemas.microsoft.com/office/drawing/2010/main"/>
              </a:ext>
            </a:extLst>
          </a:blip>
          <a:srcRect/>
          <a:stretch/>
        </p:blipFill>
        <p:spPr>
          <a:xfrm>
            <a:off x="-9526" y="-19051"/>
            <a:ext cx="1715039" cy="1691447"/>
          </a:xfrm>
          <a:prstGeom prst="rect">
            <a:avLst/>
          </a:prstGeom>
        </p:spPr>
      </p:pic>
      <p:sp>
        <p:nvSpPr>
          <p:cNvPr id="2" name="Tijdelijke aanduiding voor voettekst 1"/>
          <p:cNvSpPr>
            <a:spLocks noGrp="1"/>
          </p:cNvSpPr>
          <p:nvPr>
            <p:ph type="ftr" sz="quarter" idx="11"/>
          </p:nvPr>
        </p:nvSpPr>
        <p:spPr/>
        <p:txBody>
          <a:bodyPr/>
          <a:lstStyle/>
          <a:p>
            <a:endParaRPr lang="nl-BE"/>
          </a:p>
        </p:txBody>
      </p:sp>
      <p:sp>
        <p:nvSpPr>
          <p:cNvPr id="3" name="Tijdelijke aanduiding voor dianummer 2"/>
          <p:cNvSpPr>
            <a:spLocks noGrp="1"/>
          </p:cNvSpPr>
          <p:nvPr>
            <p:ph type="sldNum" sz="quarter" idx="12"/>
          </p:nvPr>
        </p:nvSpPr>
        <p:spPr/>
        <p:txBody>
          <a:bodyPr/>
          <a:lstStyle/>
          <a:p>
            <a:fld id="{18505D4B-7779-46CA-9F34-AD15D64EF2DF}" type="slidenum">
              <a:rPr lang="nl-BE" smtClean="0"/>
              <a:t>‹nr.›</a:t>
            </a:fld>
            <a:endParaRPr lang="nl-BE"/>
          </a:p>
        </p:txBody>
      </p:sp>
      <p:sp>
        <p:nvSpPr>
          <p:cNvPr id="8" name="Tijdelijke aanduiding voor datum 5"/>
          <p:cNvSpPr>
            <a:spLocks noGrp="1"/>
          </p:cNvSpPr>
          <p:nvPr>
            <p:ph type="dt" sz="half" idx="2"/>
          </p:nvPr>
        </p:nvSpPr>
        <p:spPr>
          <a:xfrm>
            <a:off x="147320" y="6356350"/>
            <a:ext cx="1447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D3A91C6-5073-4F73-84F5-F17BEB715A19}" type="datetime1">
              <a:rPr lang="nl-BE" smtClean="0"/>
              <a:t>18/11/2017</a:t>
            </a:fld>
            <a:endParaRPr lang="nl-BE"/>
          </a:p>
        </p:txBody>
      </p:sp>
    </p:spTree>
    <p:extLst>
      <p:ext uri="{BB962C8B-B14F-4D97-AF65-F5344CB8AC3E}">
        <p14:creationId xmlns:p14="http://schemas.microsoft.com/office/powerpoint/2010/main" val="994522868"/>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838200" y="365125"/>
            <a:ext cx="10515600" cy="1325563"/>
          </a:xfrm>
          <a:prstGeom prst="rect">
            <a:avLst/>
          </a:prstGeom>
        </p:spPr>
        <p:txBody>
          <a:bodyPr vert="horz" lIns="91440" tIns="45720" rIns="91440" bIns="45720" rtlCol="0" anchor="ctr">
            <a:noAutofit/>
          </a:bodyPr>
          <a:lstStyle/>
          <a:p>
            <a:r>
              <a:rPr lang="nl-NL" dirty="0" smtClean="0"/>
              <a:t>KLIK OM DE STIJL TE BEWERKEN</a:t>
            </a:r>
            <a:endParaRPr lang="nl-BE" dirty="0"/>
          </a:p>
        </p:txBody>
      </p:sp>
      <p:sp>
        <p:nvSpPr>
          <p:cNvPr id="3" name="Tijdelijke aanduiding voor tekst 2"/>
          <p:cNvSpPr>
            <a:spLocks noGrp="1"/>
          </p:cNvSpPr>
          <p:nvPr>
            <p:ph type="body" idx="1"/>
          </p:nvPr>
        </p:nvSpPr>
        <p:spPr>
          <a:xfrm>
            <a:off x="838200" y="1825624"/>
            <a:ext cx="10515600" cy="4750153"/>
          </a:xfrm>
          <a:prstGeom prst="rect">
            <a:avLst/>
          </a:prstGeom>
        </p:spPr>
        <p:txBody>
          <a:bodyPr vert="horz" lIns="91440" tIns="45720" rIns="91440" bIns="45720" rtlCol="0">
            <a:noAutofit/>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4" name="Tijdelijke aanduiding voor voettekst 3"/>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nl-BE"/>
          </a:p>
        </p:txBody>
      </p:sp>
      <p:sp>
        <p:nvSpPr>
          <p:cNvPr id="5" name="Tijdelijke aanduiding voor dianummer 4"/>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8505D4B-7779-46CA-9F34-AD15D64EF2DF}" type="slidenum">
              <a:rPr lang="nl-BE" smtClean="0"/>
              <a:t>‹nr.›</a:t>
            </a:fld>
            <a:endParaRPr lang="nl-BE"/>
          </a:p>
        </p:txBody>
      </p:sp>
      <p:sp>
        <p:nvSpPr>
          <p:cNvPr id="6" name="Tijdelijke aanduiding voor datum 5"/>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F9621E0-118C-42FF-91A2-55B924207A90}" type="datetime1">
              <a:rPr lang="nl-BE" smtClean="0"/>
              <a:t>18/11/2017</a:t>
            </a:fld>
            <a:endParaRPr lang="nl-BE"/>
          </a:p>
        </p:txBody>
      </p:sp>
    </p:spTree>
    <p:extLst>
      <p:ext uri="{BB962C8B-B14F-4D97-AF65-F5344CB8AC3E}">
        <p14:creationId xmlns:p14="http://schemas.microsoft.com/office/powerpoint/2010/main" val="2189289548"/>
      </p:ext>
    </p:extLst>
  </p:cSld>
  <p:clrMap bg1="lt1" tx1="dk1" bg2="lt2" tx2="dk2" accent1="accent1" accent2="accent2" accent3="accent3" accent4="accent4" accent5="accent5" accent6="accent6" hlink="hlink" folHlink="folHlink"/>
  <p:sldLayoutIdLst>
    <p:sldLayoutId id="2147483649" r:id="rId1"/>
    <p:sldLayoutId id="2147483669" r:id="rId2"/>
    <p:sldLayoutId id="2147483678" r:id="rId3"/>
    <p:sldLayoutId id="2147483675" r:id="rId4"/>
    <p:sldLayoutId id="2147483666" r:id="rId5"/>
    <p:sldLayoutId id="2147483650" r:id="rId6"/>
    <p:sldLayoutId id="2147483672" r:id="rId7"/>
    <p:sldLayoutId id="2147483660" r:id="rId8"/>
    <p:sldLayoutId id="2147483661" r:id="rId9"/>
    <p:sldLayoutId id="2147483662" r:id="rId10"/>
    <p:sldLayoutId id="2147483663" r:id="rId11"/>
    <p:sldLayoutId id="2147483664" r:id="rId12"/>
    <p:sldLayoutId id="2147483667" r:id="rId13"/>
  </p:sldLayoutIdLst>
  <p:timing>
    <p:tnLst>
      <p:par>
        <p:cTn id="1" dur="indefinite" restart="never" nodeType="tmRoot"/>
      </p:par>
    </p:tnLst>
  </p:timing>
  <p:hf hdr="0" ftr="0" dt="0"/>
  <p:txStyles>
    <p:titleStyle>
      <a:lvl1pPr algn="l" defTabSz="914400" rtl="0" eaLnBrk="1" latinLnBrk="0" hangingPunct="1">
        <a:lnSpc>
          <a:spcPct val="90000"/>
        </a:lnSpc>
        <a:spcBef>
          <a:spcPct val="0"/>
        </a:spcBef>
        <a:buNone/>
        <a:defRPr sz="4800" kern="1200">
          <a:solidFill>
            <a:srgbClr val="002757"/>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l-B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p:txBody>
          <a:bodyPr/>
          <a:lstStyle/>
          <a:p>
            <a:r>
              <a:rPr lang="nl-BE" dirty="0" smtClean="0"/>
              <a:t>Onderwijsbeleid</a:t>
            </a:r>
            <a:endParaRPr lang="nl-BE" dirty="0"/>
          </a:p>
        </p:txBody>
      </p:sp>
      <p:sp>
        <p:nvSpPr>
          <p:cNvPr id="3" name="Tijdelijke aanduiding voor dianummer 2"/>
          <p:cNvSpPr>
            <a:spLocks noGrp="1"/>
          </p:cNvSpPr>
          <p:nvPr>
            <p:ph type="sldNum" sz="quarter" idx="11"/>
          </p:nvPr>
        </p:nvSpPr>
        <p:spPr/>
        <p:txBody>
          <a:bodyPr/>
          <a:lstStyle/>
          <a:p>
            <a:fld id="{18505D4B-7779-46CA-9F34-AD15D64EF2DF}" type="slidenum">
              <a:rPr lang="nl-BE" smtClean="0"/>
              <a:t>1</a:t>
            </a:fld>
            <a:endParaRPr lang="nl-BE"/>
          </a:p>
        </p:txBody>
      </p:sp>
    </p:spTree>
    <p:extLst>
      <p:ext uri="{BB962C8B-B14F-4D97-AF65-F5344CB8AC3E}">
        <p14:creationId xmlns:p14="http://schemas.microsoft.com/office/powerpoint/2010/main" val="34151389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2427580" y="0"/>
            <a:ext cx="3938806" cy="1281113"/>
          </a:xfrm>
        </p:spPr>
        <p:txBody>
          <a:bodyPr/>
          <a:lstStyle/>
          <a:p>
            <a:r>
              <a:rPr lang="nl-BE" dirty="0" smtClean="0">
                <a:solidFill>
                  <a:srgbClr val="E00049"/>
                </a:solidFill>
              </a:rPr>
              <a:t>Beleidscyclus</a:t>
            </a:r>
            <a:endParaRPr lang="nl-BE" dirty="0">
              <a:solidFill>
                <a:srgbClr val="E00049"/>
              </a:solidFill>
            </a:endParaRPr>
          </a:p>
        </p:txBody>
      </p:sp>
      <p:graphicFrame>
        <p:nvGraphicFramePr>
          <p:cNvPr id="5" name="Tijdelijke aanduiding voor inhoud 4"/>
          <p:cNvGraphicFramePr>
            <a:graphicFrameLocks noGrp="1"/>
          </p:cNvGraphicFramePr>
          <p:nvPr>
            <p:ph idx="1"/>
            <p:extLst>
              <p:ext uri="{D42A27DB-BD31-4B8C-83A1-F6EECF244321}">
                <p14:modId xmlns:p14="http://schemas.microsoft.com/office/powerpoint/2010/main" val="2521228337"/>
              </p:ext>
            </p:extLst>
          </p:nvPr>
        </p:nvGraphicFramePr>
        <p:xfrm>
          <a:off x="1391955" y="1390142"/>
          <a:ext cx="9948863" cy="4749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ijdelijke aanduiding voor dianummer 3"/>
          <p:cNvSpPr>
            <a:spLocks noGrp="1"/>
          </p:cNvSpPr>
          <p:nvPr>
            <p:ph type="sldNum" sz="quarter" idx="11"/>
          </p:nvPr>
        </p:nvSpPr>
        <p:spPr/>
        <p:txBody>
          <a:bodyPr/>
          <a:lstStyle/>
          <a:p>
            <a:fld id="{18505D4B-7779-46CA-9F34-AD15D64EF2DF}" type="slidenum">
              <a:rPr lang="nl-BE" smtClean="0"/>
              <a:t>2</a:t>
            </a:fld>
            <a:endParaRPr lang="nl-BE" dirty="0"/>
          </a:p>
        </p:txBody>
      </p:sp>
      <p:sp>
        <p:nvSpPr>
          <p:cNvPr id="6" name="Afgeronde rechthoek 5"/>
          <p:cNvSpPr/>
          <p:nvPr/>
        </p:nvSpPr>
        <p:spPr>
          <a:xfrm>
            <a:off x="7582294" y="894111"/>
            <a:ext cx="2828544" cy="865632"/>
          </a:xfrm>
          <a:prstGeom prst="round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dirty="0" smtClean="0">
                <a:solidFill>
                  <a:schemeClr val="tx1"/>
                </a:solidFill>
              </a:rPr>
              <a:t>Werk- en projectgroepen</a:t>
            </a:r>
            <a:endParaRPr lang="nl-BE" dirty="0">
              <a:solidFill>
                <a:schemeClr val="tx1"/>
              </a:solidFill>
            </a:endParaRPr>
          </a:p>
        </p:txBody>
      </p:sp>
      <p:sp>
        <p:nvSpPr>
          <p:cNvPr id="14" name="Afgeronde rechthoek 13"/>
          <p:cNvSpPr/>
          <p:nvPr/>
        </p:nvSpPr>
        <p:spPr>
          <a:xfrm>
            <a:off x="8996566" y="3982549"/>
            <a:ext cx="2828544" cy="865632"/>
          </a:xfrm>
          <a:prstGeom prst="round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dirty="0" smtClean="0">
                <a:solidFill>
                  <a:schemeClr val="tx1"/>
                </a:solidFill>
              </a:rPr>
              <a:t>Management Team</a:t>
            </a:r>
            <a:br>
              <a:rPr lang="nl-BE" dirty="0" smtClean="0">
                <a:solidFill>
                  <a:schemeClr val="tx1"/>
                </a:solidFill>
              </a:rPr>
            </a:br>
            <a:r>
              <a:rPr lang="nl-BE" dirty="0" smtClean="0">
                <a:solidFill>
                  <a:schemeClr val="tx1"/>
                </a:solidFill>
              </a:rPr>
              <a:t>Directie Team</a:t>
            </a:r>
            <a:endParaRPr lang="nl-BE" dirty="0">
              <a:solidFill>
                <a:schemeClr val="tx1"/>
              </a:solidFill>
            </a:endParaRPr>
          </a:p>
        </p:txBody>
      </p:sp>
      <p:sp>
        <p:nvSpPr>
          <p:cNvPr id="15" name="Afgeronde rechthoek 14"/>
          <p:cNvSpPr/>
          <p:nvPr/>
        </p:nvSpPr>
        <p:spPr>
          <a:xfrm>
            <a:off x="2987040" y="5815330"/>
            <a:ext cx="2828544" cy="865632"/>
          </a:xfrm>
          <a:prstGeom prst="round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dirty="0" smtClean="0">
                <a:solidFill>
                  <a:schemeClr val="tx1"/>
                </a:solidFill>
              </a:rPr>
              <a:t>Opleidingen</a:t>
            </a:r>
            <a:endParaRPr lang="nl-BE" dirty="0">
              <a:solidFill>
                <a:schemeClr val="tx1"/>
              </a:solidFill>
            </a:endParaRPr>
          </a:p>
        </p:txBody>
      </p:sp>
      <p:sp>
        <p:nvSpPr>
          <p:cNvPr id="16" name="Afgeronde rechthoek 15"/>
          <p:cNvSpPr/>
          <p:nvPr/>
        </p:nvSpPr>
        <p:spPr>
          <a:xfrm>
            <a:off x="822319" y="2666739"/>
            <a:ext cx="2828544" cy="865632"/>
          </a:xfrm>
          <a:prstGeom prst="round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dirty="0" smtClean="0">
                <a:solidFill>
                  <a:schemeClr val="tx1"/>
                </a:solidFill>
              </a:rPr>
              <a:t>Dienst kwaliteit</a:t>
            </a:r>
            <a:endParaRPr lang="nl-BE" dirty="0">
              <a:solidFill>
                <a:schemeClr val="tx1"/>
              </a:solidFill>
            </a:endParaRPr>
          </a:p>
        </p:txBody>
      </p:sp>
      <p:sp>
        <p:nvSpPr>
          <p:cNvPr id="19" name="Afgeronde rechthoek 18"/>
          <p:cNvSpPr/>
          <p:nvPr/>
        </p:nvSpPr>
        <p:spPr>
          <a:xfrm>
            <a:off x="2113788" y="1948681"/>
            <a:ext cx="1746504" cy="865632"/>
          </a:xfrm>
          <a:prstGeom prst="roundRect">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dirty="0" smtClean="0">
                <a:solidFill>
                  <a:schemeClr val="tx1"/>
                </a:solidFill>
              </a:rPr>
              <a:t>PDCA</a:t>
            </a:r>
            <a:endParaRPr lang="nl-BE" dirty="0">
              <a:solidFill>
                <a:schemeClr val="tx1"/>
              </a:solidFill>
            </a:endParaRPr>
          </a:p>
        </p:txBody>
      </p:sp>
      <p:sp>
        <p:nvSpPr>
          <p:cNvPr id="20" name="Afgeronde rechthoek 19"/>
          <p:cNvSpPr/>
          <p:nvPr/>
        </p:nvSpPr>
        <p:spPr>
          <a:xfrm>
            <a:off x="9836460" y="1608749"/>
            <a:ext cx="1746504" cy="865632"/>
          </a:xfrm>
          <a:prstGeom prst="roundRect">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dirty="0" smtClean="0">
                <a:solidFill>
                  <a:schemeClr val="tx1"/>
                </a:solidFill>
              </a:rPr>
              <a:t>Studiewerk</a:t>
            </a:r>
          </a:p>
          <a:p>
            <a:pPr algn="ctr"/>
            <a:r>
              <a:rPr lang="nl-BE" dirty="0" smtClean="0">
                <a:solidFill>
                  <a:schemeClr val="tx1"/>
                </a:solidFill>
              </a:rPr>
              <a:t>Overleg</a:t>
            </a:r>
            <a:endParaRPr lang="nl-BE" dirty="0">
              <a:solidFill>
                <a:schemeClr val="tx1"/>
              </a:solidFill>
            </a:endParaRPr>
          </a:p>
        </p:txBody>
      </p:sp>
      <p:sp>
        <p:nvSpPr>
          <p:cNvPr id="13" name="Afgeronde rechthoek 12"/>
          <p:cNvSpPr/>
          <p:nvPr/>
        </p:nvSpPr>
        <p:spPr>
          <a:xfrm>
            <a:off x="1799613" y="5265249"/>
            <a:ext cx="1746504" cy="865632"/>
          </a:xfrm>
          <a:prstGeom prst="roundRect">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dirty="0" smtClean="0">
                <a:solidFill>
                  <a:schemeClr val="tx1"/>
                </a:solidFill>
              </a:rPr>
              <a:t>Ondersteuning</a:t>
            </a:r>
          </a:p>
          <a:p>
            <a:pPr algn="ctr"/>
            <a:r>
              <a:rPr lang="nl-BE" dirty="0" smtClean="0">
                <a:solidFill>
                  <a:schemeClr val="tx1"/>
                </a:solidFill>
              </a:rPr>
              <a:t>Vorming</a:t>
            </a:r>
          </a:p>
          <a:p>
            <a:pPr algn="ctr"/>
            <a:r>
              <a:rPr lang="nl-BE" dirty="0" smtClean="0">
                <a:solidFill>
                  <a:schemeClr val="tx1"/>
                </a:solidFill>
              </a:rPr>
              <a:t>Coaching</a:t>
            </a:r>
            <a:endParaRPr lang="nl-BE" dirty="0">
              <a:solidFill>
                <a:schemeClr val="tx1"/>
              </a:solidFill>
            </a:endParaRPr>
          </a:p>
        </p:txBody>
      </p:sp>
      <p:sp>
        <p:nvSpPr>
          <p:cNvPr id="22" name="Afgeronde rechthoek 21"/>
          <p:cNvSpPr/>
          <p:nvPr/>
        </p:nvSpPr>
        <p:spPr>
          <a:xfrm>
            <a:off x="9194292" y="2831675"/>
            <a:ext cx="1746504" cy="865632"/>
          </a:xfrm>
          <a:prstGeom prst="roundRect">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dirty="0" smtClean="0">
                <a:solidFill>
                  <a:schemeClr val="tx1"/>
                </a:solidFill>
              </a:rPr>
              <a:t>Advies</a:t>
            </a:r>
            <a:endParaRPr lang="nl-BE" dirty="0">
              <a:solidFill>
                <a:schemeClr val="tx1"/>
              </a:solidFill>
            </a:endParaRPr>
          </a:p>
        </p:txBody>
      </p:sp>
      <p:sp>
        <p:nvSpPr>
          <p:cNvPr id="23" name="Afgeronde rechthoek 22"/>
          <p:cNvSpPr/>
          <p:nvPr/>
        </p:nvSpPr>
        <p:spPr>
          <a:xfrm>
            <a:off x="7956804" y="5265249"/>
            <a:ext cx="1746504" cy="865632"/>
          </a:xfrm>
          <a:prstGeom prst="roundRect">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dirty="0" smtClean="0">
                <a:solidFill>
                  <a:schemeClr val="tx1"/>
                </a:solidFill>
              </a:rPr>
              <a:t>Tools en procedures</a:t>
            </a:r>
            <a:endParaRPr lang="nl-BE" dirty="0">
              <a:solidFill>
                <a:schemeClr val="tx1"/>
              </a:solidFill>
            </a:endParaRPr>
          </a:p>
        </p:txBody>
      </p:sp>
    </p:spTree>
    <p:extLst>
      <p:ext uri="{BB962C8B-B14F-4D97-AF65-F5344CB8AC3E}">
        <p14:creationId xmlns:p14="http://schemas.microsoft.com/office/powerpoint/2010/main" val="524350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0"/>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3"/>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3"/>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4" grpId="0" animBg="1"/>
      <p:bldP spid="15" grpId="0" animBg="1"/>
      <p:bldP spid="16" grpId="0" animBg="1"/>
      <p:bldP spid="19" grpId="0" animBg="1"/>
      <p:bldP spid="20" grpId="0" animBg="1"/>
      <p:bldP spid="13" grpId="0" animBg="1"/>
      <p:bldP spid="22" grpId="0" animBg="1"/>
      <p:bldP spid="2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2157194" y="42860"/>
            <a:ext cx="9948332" cy="1281113"/>
          </a:xfrm>
        </p:spPr>
        <p:txBody>
          <a:bodyPr/>
          <a:lstStyle/>
          <a:p>
            <a:r>
              <a:rPr lang="nl-BE" sz="4000" dirty="0" smtClean="0">
                <a:solidFill>
                  <a:srgbClr val="E00049"/>
                </a:solidFill>
              </a:rPr>
              <a:t>Basisprincipes en kerntaken voor onderwijsbeleid</a:t>
            </a:r>
            <a:endParaRPr lang="nl-BE" sz="4000" dirty="0">
              <a:solidFill>
                <a:srgbClr val="E00049"/>
              </a:solidFill>
            </a:endParaRPr>
          </a:p>
        </p:txBody>
      </p:sp>
      <p:sp>
        <p:nvSpPr>
          <p:cNvPr id="3" name="Tijdelijke aanduiding voor inhoud 2"/>
          <p:cNvSpPr>
            <a:spLocks noGrp="1"/>
          </p:cNvSpPr>
          <p:nvPr>
            <p:ph idx="1"/>
          </p:nvPr>
        </p:nvSpPr>
        <p:spPr>
          <a:xfrm>
            <a:off x="1853183" y="1506536"/>
            <a:ext cx="10252343" cy="5032376"/>
          </a:xfrm>
        </p:spPr>
        <p:txBody>
          <a:bodyPr/>
          <a:lstStyle/>
          <a:p>
            <a:r>
              <a:rPr lang="nl-BE" dirty="0" smtClean="0"/>
              <a:t>Werking heeft steeds een plaats in de beleidscyclus</a:t>
            </a:r>
          </a:p>
          <a:p>
            <a:r>
              <a:rPr lang="nl-BE" dirty="0" smtClean="0"/>
              <a:t>Ontwikkelen van beleid</a:t>
            </a:r>
          </a:p>
          <a:p>
            <a:r>
              <a:rPr lang="nl-BE" dirty="0" smtClean="0"/>
              <a:t>Ontwikkelen, beheren en actualiseren van processen en tools</a:t>
            </a:r>
          </a:p>
          <a:p>
            <a:r>
              <a:rPr lang="nl-BE" dirty="0" smtClean="0"/>
              <a:t>Bewaken van compliance met wet- en regelgevende kaders</a:t>
            </a:r>
          </a:p>
          <a:p>
            <a:r>
              <a:rPr lang="nl-BE" dirty="0" smtClean="0"/>
              <a:t>Ondersteunen en adviseren van directie en opleidingen</a:t>
            </a:r>
          </a:p>
          <a:p>
            <a:pPr lvl="1"/>
            <a:r>
              <a:rPr lang="nl-BE" dirty="0" smtClean="0"/>
              <a:t>Zowel proces- als productgericht</a:t>
            </a:r>
          </a:p>
          <a:p>
            <a:r>
              <a:rPr lang="nl-BE" dirty="0" smtClean="0"/>
              <a:t>Organiseren van professionalisering : ontsluiten van onderwijskundige </a:t>
            </a:r>
            <a:r>
              <a:rPr lang="nl-BE" dirty="0" err="1" smtClean="0"/>
              <a:t>know</a:t>
            </a:r>
            <a:r>
              <a:rPr lang="nl-BE" dirty="0" smtClean="0"/>
              <a:t> </a:t>
            </a:r>
            <a:r>
              <a:rPr lang="nl-BE" dirty="0" err="1" smtClean="0"/>
              <a:t>how</a:t>
            </a:r>
            <a:endParaRPr lang="nl-BE" dirty="0"/>
          </a:p>
          <a:p>
            <a:r>
              <a:rPr lang="nl-BE" dirty="0" smtClean="0"/>
              <a:t>Verbindend werken</a:t>
            </a:r>
          </a:p>
          <a:p>
            <a:r>
              <a:rPr lang="nl-BE" dirty="0" smtClean="0"/>
              <a:t>Interne en externe vertegenwoordiging</a:t>
            </a:r>
          </a:p>
          <a:p>
            <a:r>
              <a:rPr lang="nl-BE" dirty="0" smtClean="0"/>
              <a:t>…</a:t>
            </a:r>
            <a:endParaRPr lang="nl-BE" dirty="0"/>
          </a:p>
        </p:txBody>
      </p:sp>
      <p:sp>
        <p:nvSpPr>
          <p:cNvPr id="4" name="Tijdelijke aanduiding voor dianummer 3"/>
          <p:cNvSpPr>
            <a:spLocks noGrp="1"/>
          </p:cNvSpPr>
          <p:nvPr>
            <p:ph type="sldNum" sz="quarter" idx="11"/>
          </p:nvPr>
        </p:nvSpPr>
        <p:spPr/>
        <p:txBody>
          <a:bodyPr/>
          <a:lstStyle/>
          <a:p>
            <a:fld id="{18505D4B-7779-46CA-9F34-AD15D64EF2DF}" type="slidenum">
              <a:rPr lang="nl-BE" smtClean="0"/>
              <a:t>3</a:t>
            </a:fld>
            <a:endParaRPr lang="nl-BE"/>
          </a:p>
        </p:txBody>
      </p:sp>
    </p:spTree>
    <p:extLst>
      <p:ext uri="{BB962C8B-B14F-4D97-AF65-F5344CB8AC3E}">
        <p14:creationId xmlns:p14="http://schemas.microsoft.com/office/powerpoint/2010/main" val="190147425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2120618" y="0"/>
            <a:ext cx="9948332" cy="1281113"/>
          </a:xfrm>
        </p:spPr>
        <p:txBody>
          <a:bodyPr/>
          <a:lstStyle/>
          <a:p>
            <a:r>
              <a:rPr lang="nl-BE" dirty="0" smtClean="0">
                <a:solidFill>
                  <a:srgbClr val="E00049"/>
                </a:solidFill>
              </a:rPr>
              <a:t>Modus operandi</a:t>
            </a:r>
            <a:endParaRPr lang="nl-BE" dirty="0">
              <a:solidFill>
                <a:srgbClr val="E00049"/>
              </a:solidFill>
            </a:endParaRPr>
          </a:p>
        </p:txBody>
      </p:sp>
      <p:sp>
        <p:nvSpPr>
          <p:cNvPr id="3" name="Tijdelijke aanduiding voor inhoud 2"/>
          <p:cNvSpPr>
            <a:spLocks noGrp="1"/>
          </p:cNvSpPr>
          <p:nvPr>
            <p:ph idx="1"/>
          </p:nvPr>
        </p:nvSpPr>
        <p:spPr/>
        <p:txBody>
          <a:bodyPr/>
          <a:lstStyle/>
          <a:p>
            <a:r>
              <a:rPr lang="nl-BE" dirty="0" smtClean="0"/>
              <a:t>Matrixmodel</a:t>
            </a:r>
          </a:p>
          <a:p>
            <a:r>
              <a:rPr lang="nl-BE" dirty="0" smtClean="0"/>
              <a:t>Projectmodel</a:t>
            </a:r>
          </a:p>
          <a:p>
            <a:r>
              <a:rPr lang="nl-BE" dirty="0" smtClean="0"/>
              <a:t>Intervisie – lerend netwerk</a:t>
            </a:r>
          </a:p>
          <a:p>
            <a:r>
              <a:rPr lang="nl-BE" dirty="0" smtClean="0"/>
              <a:t>Community of </a:t>
            </a:r>
            <a:r>
              <a:rPr lang="nl-BE" dirty="0" err="1" smtClean="0"/>
              <a:t>practice</a:t>
            </a:r>
            <a:endParaRPr lang="nl-BE" dirty="0" smtClean="0"/>
          </a:p>
          <a:p>
            <a:r>
              <a:rPr lang="nl-BE" dirty="0" smtClean="0"/>
              <a:t>Professionalseringsinitiatieven</a:t>
            </a:r>
          </a:p>
          <a:p>
            <a:r>
              <a:rPr lang="nl-BE" dirty="0" smtClean="0"/>
              <a:t>Communicatietools</a:t>
            </a:r>
          </a:p>
          <a:p>
            <a:r>
              <a:rPr lang="nl-BE" dirty="0" smtClean="0"/>
              <a:t>…..</a:t>
            </a:r>
            <a:endParaRPr lang="nl-BE" dirty="0"/>
          </a:p>
        </p:txBody>
      </p:sp>
      <p:sp>
        <p:nvSpPr>
          <p:cNvPr id="4" name="Tijdelijke aanduiding voor dianummer 3"/>
          <p:cNvSpPr>
            <a:spLocks noGrp="1"/>
          </p:cNvSpPr>
          <p:nvPr>
            <p:ph type="sldNum" sz="quarter" idx="11"/>
          </p:nvPr>
        </p:nvSpPr>
        <p:spPr/>
        <p:txBody>
          <a:bodyPr/>
          <a:lstStyle/>
          <a:p>
            <a:fld id="{18505D4B-7779-46CA-9F34-AD15D64EF2DF}" type="slidenum">
              <a:rPr lang="nl-BE" smtClean="0"/>
              <a:t>4</a:t>
            </a:fld>
            <a:endParaRPr lang="nl-BE"/>
          </a:p>
        </p:txBody>
      </p:sp>
    </p:spTree>
    <p:extLst>
      <p:ext uri="{BB962C8B-B14F-4D97-AF65-F5344CB8AC3E}">
        <p14:creationId xmlns:p14="http://schemas.microsoft.com/office/powerpoint/2010/main" val="354316634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2324044" y="0"/>
            <a:ext cx="9948332" cy="1281113"/>
          </a:xfrm>
        </p:spPr>
        <p:txBody>
          <a:bodyPr/>
          <a:lstStyle/>
          <a:p>
            <a:r>
              <a:rPr lang="nl-BE" dirty="0" smtClean="0">
                <a:solidFill>
                  <a:srgbClr val="E00049"/>
                </a:solidFill>
              </a:rPr>
              <a:t>Voorbeeld van de matrix</a:t>
            </a:r>
            <a:endParaRPr lang="nl-BE" dirty="0">
              <a:solidFill>
                <a:srgbClr val="E00049"/>
              </a:solidFill>
            </a:endParaRPr>
          </a:p>
        </p:txBody>
      </p:sp>
      <p:pic>
        <p:nvPicPr>
          <p:cNvPr id="5" name="Tijdelijke aanduiding voor inhoud 4"/>
          <p:cNvPicPr>
            <a:picLocks noGrp="1" noChangeAspect="1"/>
          </p:cNvPicPr>
          <p:nvPr>
            <p:ph idx="1"/>
          </p:nvPr>
        </p:nvPicPr>
        <p:blipFill>
          <a:blip r:embed="rId2"/>
          <a:stretch>
            <a:fillRect/>
          </a:stretch>
        </p:blipFill>
        <p:spPr>
          <a:xfrm>
            <a:off x="2324044" y="1516093"/>
            <a:ext cx="7645174" cy="5022819"/>
          </a:xfrm>
          <a:prstGeom prst="rect">
            <a:avLst/>
          </a:prstGeom>
        </p:spPr>
      </p:pic>
      <p:sp>
        <p:nvSpPr>
          <p:cNvPr id="4" name="Tijdelijke aanduiding voor dianummer 3"/>
          <p:cNvSpPr>
            <a:spLocks noGrp="1"/>
          </p:cNvSpPr>
          <p:nvPr>
            <p:ph type="sldNum" sz="quarter" idx="11"/>
          </p:nvPr>
        </p:nvSpPr>
        <p:spPr/>
        <p:txBody>
          <a:bodyPr/>
          <a:lstStyle/>
          <a:p>
            <a:fld id="{18505D4B-7779-46CA-9F34-AD15D64EF2DF}" type="slidenum">
              <a:rPr lang="nl-BE" smtClean="0"/>
              <a:t>5</a:t>
            </a:fld>
            <a:endParaRPr lang="nl-BE"/>
          </a:p>
        </p:txBody>
      </p:sp>
    </p:spTree>
    <p:extLst>
      <p:ext uri="{BB962C8B-B14F-4D97-AF65-F5344CB8AC3E}">
        <p14:creationId xmlns:p14="http://schemas.microsoft.com/office/powerpoint/2010/main" val="302320479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2437610" y="0"/>
            <a:ext cx="9948332" cy="1281113"/>
          </a:xfrm>
        </p:spPr>
        <p:txBody>
          <a:bodyPr/>
          <a:lstStyle/>
          <a:p>
            <a:r>
              <a:rPr lang="nl-BE" dirty="0" smtClean="0">
                <a:solidFill>
                  <a:srgbClr val="E00049"/>
                </a:solidFill>
              </a:rPr>
              <a:t>Intervisie</a:t>
            </a:r>
            <a:endParaRPr lang="nl-BE" dirty="0">
              <a:solidFill>
                <a:srgbClr val="E00049"/>
              </a:solidFill>
            </a:endParaRPr>
          </a:p>
        </p:txBody>
      </p:sp>
      <p:pic>
        <p:nvPicPr>
          <p:cNvPr id="5" name="Tijdelijke aanduiding voor inhoud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876778" y="895714"/>
            <a:ext cx="7783953" cy="5171711"/>
          </a:xfrm>
        </p:spPr>
      </p:pic>
      <p:sp>
        <p:nvSpPr>
          <p:cNvPr id="4" name="Tijdelijke aanduiding voor dianummer 3"/>
          <p:cNvSpPr>
            <a:spLocks noGrp="1"/>
          </p:cNvSpPr>
          <p:nvPr>
            <p:ph type="sldNum" sz="quarter" idx="11"/>
          </p:nvPr>
        </p:nvSpPr>
        <p:spPr/>
        <p:txBody>
          <a:bodyPr/>
          <a:lstStyle/>
          <a:p>
            <a:fld id="{18505D4B-7779-46CA-9F34-AD15D64EF2DF}" type="slidenum">
              <a:rPr lang="nl-BE" smtClean="0"/>
              <a:t>6</a:t>
            </a:fld>
            <a:endParaRPr lang="nl-BE"/>
          </a:p>
        </p:txBody>
      </p:sp>
    </p:spTree>
    <p:extLst>
      <p:ext uri="{BB962C8B-B14F-4D97-AF65-F5344CB8AC3E}">
        <p14:creationId xmlns:p14="http://schemas.microsoft.com/office/powerpoint/2010/main" val="242717729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2243668" y="0"/>
            <a:ext cx="9948332" cy="1281113"/>
          </a:xfrm>
        </p:spPr>
        <p:txBody>
          <a:bodyPr/>
          <a:lstStyle/>
          <a:p>
            <a:r>
              <a:rPr lang="nl-BE" dirty="0" smtClean="0">
                <a:solidFill>
                  <a:srgbClr val="E00049"/>
                </a:solidFill>
              </a:rPr>
              <a:t>Netwerkorganisatie</a:t>
            </a:r>
            <a:endParaRPr lang="nl-BE" dirty="0">
              <a:solidFill>
                <a:srgbClr val="E00049"/>
              </a:solidFill>
            </a:endParaRPr>
          </a:p>
        </p:txBody>
      </p:sp>
      <p:sp>
        <p:nvSpPr>
          <p:cNvPr id="3" name="Tijdelijke aanduiding voor inhoud 2"/>
          <p:cNvSpPr>
            <a:spLocks noGrp="1"/>
          </p:cNvSpPr>
          <p:nvPr>
            <p:ph idx="1"/>
          </p:nvPr>
        </p:nvSpPr>
        <p:spPr>
          <a:xfrm>
            <a:off x="1876777" y="1442447"/>
            <a:ext cx="9948333" cy="4750153"/>
          </a:xfrm>
        </p:spPr>
        <p:txBody>
          <a:bodyPr/>
          <a:lstStyle/>
          <a:p>
            <a:r>
              <a:rPr lang="nl-BE" sz="2400" dirty="0" smtClean="0"/>
              <a:t>UCLL projectgroepen</a:t>
            </a:r>
          </a:p>
          <a:p>
            <a:pPr lvl="1"/>
            <a:r>
              <a:rPr lang="nl-BE" sz="2000" dirty="0" smtClean="0"/>
              <a:t>Overlegorganen die tijdelijk in het leven worden geroepen om bepaalde UCLL doelstellingen waar te maken</a:t>
            </a:r>
          </a:p>
          <a:p>
            <a:pPr lvl="1"/>
            <a:r>
              <a:rPr lang="nl-BE" sz="2000" dirty="0" smtClean="0"/>
              <a:t>Projectgroepen:</a:t>
            </a:r>
          </a:p>
          <a:p>
            <a:pPr lvl="2"/>
            <a:r>
              <a:rPr lang="nl-BE" sz="1600" dirty="0" smtClean="0"/>
              <a:t>MMP projecten (</a:t>
            </a:r>
            <a:r>
              <a:rPr lang="nl-BE" sz="1600" dirty="0" err="1"/>
              <a:t>B</a:t>
            </a:r>
            <a:r>
              <a:rPr lang="nl-BE" sz="1600" dirty="0" err="1" smtClean="0"/>
              <a:t>achelorproof</a:t>
            </a:r>
            <a:r>
              <a:rPr lang="nl-BE" sz="1600" dirty="0" smtClean="0"/>
              <a:t>, (Her)oriëntering, Netwerken)</a:t>
            </a:r>
          </a:p>
          <a:p>
            <a:pPr lvl="2"/>
            <a:r>
              <a:rPr lang="nl-BE" sz="1600" dirty="0" smtClean="0"/>
              <a:t>Instellingsreviewproject</a:t>
            </a:r>
            <a:br>
              <a:rPr lang="nl-BE" sz="1600" dirty="0" smtClean="0"/>
            </a:br>
            <a:endParaRPr lang="nl-BE" sz="2000" dirty="0" smtClean="0"/>
          </a:p>
          <a:p>
            <a:r>
              <a:rPr lang="nl-BE" sz="2400" dirty="0" smtClean="0"/>
              <a:t>UCLL werkgroepen</a:t>
            </a:r>
          </a:p>
          <a:p>
            <a:pPr lvl="1"/>
            <a:r>
              <a:rPr lang="nl-BE" sz="2000" dirty="0" smtClean="0"/>
              <a:t>Verbeteren en optimaliseren van processen, procedures of producten op UCLL niveau. Ze kunnen permanent of tijdelijk zijn</a:t>
            </a:r>
          </a:p>
          <a:p>
            <a:pPr lvl="1"/>
            <a:r>
              <a:rPr lang="nl-BE" sz="2000" dirty="0" smtClean="0"/>
              <a:t>Bv. OER-werkgroep, SIS, Noord-Zuid …</a:t>
            </a:r>
            <a:br>
              <a:rPr lang="nl-BE" sz="2000" dirty="0" smtClean="0"/>
            </a:br>
            <a:endParaRPr lang="nl-BE" sz="2000" dirty="0" smtClean="0"/>
          </a:p>
          <a:p>
            <a:r>
              <a:rPr lang="nl-BE" sz="2400" dirty="0" smtClean="0"/>
              <a:t>Procedure voor het aanvragen van overlegorganen: </a:t>
            </a:r>
          </a:p>
          <a:p>
            <a:pPr lvl="1"/>
            <a:r>
              <a:rPr lang="nl-BE" sz="2000" dirty="0" smtClean="0"/>
              <a:t>Aanvragen via MT, goedkeuring door DT</a:t>
            </a:r>
          </a:p>
          <a:p>
            <a:endParaRPr lang="nl-BE" sz="2400" dirty="0"/>
          </a:p>
        </p:txBody>
      </p:sp>
    </p:spTree>
    <p:extLst>
      <p:ext uri="{BB962C8B-B14F-4D97-AF65-F5344CB8AC3E}">
        <p14:creationId xmlns:p14="http://schemas.microsoft.com/office/powerpoint/2010/main" val="16573740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918185" y="-60960"/>
            <a:ext cx="10153648" cy="1281113"/>
          </a:xfrm>
        </p:spPr>
        <p:txBody>
          <a:bodyPr/>
          <a:lstStyle/>
          <a:p>
            <a:pPr algn="ctr"/>
            <a:r>
              <a:rPr lang="nl-BE" sz="3600" dirty="0" smtClean="0">
                <a:solidFill>
                  <a:srgbClr val="E00049"/>
                </a:solidFill>
              </a:rPr>
              <a:t>Inhoudelijke topics onderwijs- studentenbeleid</a:t>
            </a:r>
            <a:endParaRPr lang="nl-BE" sz="3600" dirty="0">
              <a:solidFill>
                <a:srgbClr val="E00049"/>
              </a:solidFill>
            </a:endParaRPr>
          </a:p>
        </p:txBody>
      </p:sp>
      <p:sp>
        <p:nvSpPr>
          <p:cNvPr id="8" name="Tijdelijke aanduiding voor inhoud 7"/>
          <p:cNvSpPr>
            <a:spLocks noGrp="1"/>
          </p:cNvSpPr>
          <p:nvPr>
            <p:ph idx="1"/>
          </p:nvPr>
        </p:nvSpPr>
        <p:spPr>
          <a:xfrm>
            <a:off x="1182624" y="1069720"/>
            <a:ext cx="10889209" cy="5536178"/>
          </a:xfrm>
        </p:spPr>
        <p:txBody>
          <a:bodyPr/>
          <a:lstStyle/>
          <a:p>
            <a:endParaRPr lang="nl-BE" dirty="0"/>
          </a:p>
        </p:txBody>
      </p:sp>
      <p:sp>
        <p:nvSpPr>
          <p:cNvPr id="5" name="Tijdelijke aanduiding voor inhoud 2">
            <a:extLst>
              <a:ext uri="{FF2B5EF4-FFF2-40B4-BE49-F238E27FC236}">
                <a16:creationId xmlns:a16="http://schemas.microsoft.com/office/drawing/2014/main" id="{74F9F0AD-C35C-46B6-BCD5-1ADAC5CCBC25}"/>
              </a:ext>
            </a:extLst>
          </p:cNvPr>
          <p:cNvSpPr txBox="1">
            <a:spLocks/>
          </p:cNvSpPr>
          <p:nvPr/>
        </p:nvSpPr>
        <p:spPr>
          <a:xfrm>
            <a:off x="2228790" y="1692369"/>
            <a:ext cx="4976102" cy="3142342"/>
          </a:xfrm>
          <a:prstGeom prst="rect">
            <a:avLst/>
          </a:prstGeom>
        </p:spPr>
        <p:txBody>
          <a:bodyPr vert="horz" lIns="91440" tIns="45720" rIns="91440" bIns="45720" rtlCol="0">
            <a:noAutofit/>
          </a:bodyPr>
          <a:lstStyle>
            <a:lvl1pPr marL="352425" indent="-352425" algn="l" defTabSz="914400" rtl="0" eaLnBrk="1" latinLnBrk="0" hangingPunct="1">
              <a:lnSpc>
                <a:spcPct val="90000"/>
              </a:lnSpc>
              <a:spcBef>
                <a:spcPts val="1000"/>
              </a:spcBef>
              <a:buClr>
                <a:srgbClr val="E00049"/>
              </a:buClr>
              <a:buFont typeface="Arial" panose="020B0604020202020204" pitchFamily="34" charset="0"/>
              <a:buChar char="•"/>
              <a:defRPr sz="2800" kern="1200">
                <a:solidFill>
                  <a:srgbClr val="002757"/>
                </a:solidFill>
                <a:latin typeface="+mn-lt"/>
                <a:ea typeface="+mn-ea"/>
                <a:cs typeface="+mn-cs"/>
              </a:defRPr>
            </a:lvl1pPr>
            <a:lvl2pPr marL="800100" indent="-342900" algn="l" defTabSz="914400" rtl="0" eaLnBrk="1" latinLnBrk="0" hangingPunct="1">
              <a:lnSpc>
                <a:spcPct val="90000"/>
              </a:lnSpc>
              <a:spcBef>
                <a:spcPts val="500"/>
              </a:spcBef>
              <a:buClr>
                <a:srgbClr val="002757"/>
              </a:buClr>
              <a:buFont typeface="Wingdings" charset="2"/>
              <a:buChar char="§"/>
              <a:defRPr sz="2400" kern="1200">
                <a:solidFill>
                  <a:srgbClr val="002757"/>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002757"/>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002757"/>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002757"/>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55600" lvl="1" indent="-255588"/>
            <a:r>
              <a:rPr lang="nl-BE" dirty="0" smtClean="0"/>
              <a:t>Onderwijsadministratie</a:t>
            </a:r>
          </a:p>
          <a:p>
            <a:pPr marL="698500" lvl="2" indent="-255588"/>
            <a:r>
              <a:rPr lang="nl-BE" sz="1600" dirty="0" smtClean="0"/>
              <a:t>Onderwijsorganisatie </a:t>
            </a:r>
            <a:r>
              <a:rPr lang="nl-BE" sz="1600" dirty="0"/>
              <a:t>- &amp; </a:t>
            </a:r>
            <a:r>
              <a:rPr lang="nl-BE" sz="1600" dirty="0" smtClean="0"/>
              <a:t>administratie, Onderwijsaanbod</a:t>
            </a:r>
            <a:r>
              <a:rPr lang="nl-BE" sz="1600" dirty="0"/>
              <a:t>, ECTS-fiches, …</a:t>
            </a:r>
          </a:p>
          <a:p>
            <a:pPr marL="698500" lvl="2" indent="-255588"/>
            <a:r>
              <a:rPr lang="nl-BE" sz="1600" dirty="0" smtClean="0"/>
              <a:t>Onderwijsreglementering/OER</a:t>
            </a:r>
          </a:p>
          <a:p>
            <a:pPr marL="698500" lvl="2" indent="-255588"/>
            <a:r>
              <a:rPr lang="nl-BE" sz="1600" dirty="0"/>
              <a:t>Inschrijvingsbeleid &amp; -organisatie, inning studiegelden, productie diploma’s, opvolging regelgeving, coördinatie gebruik applicaties (</a:t>
            </a:r>
            <a:r>
              <a:rPr lang="nl-BE" sz="1600" dirty="0" err="1"/>
              <a:t>oa</a:t>
            </a:r>
            <a:r>
              <a:rPr lang="nl-BE" sz="1600" dirty="0"/>
              <a:t> SAP), </a:t>
            </a:r>
            <a:r>
              <a:rPr lang="nl-BE" sz="1600" dirty="0" smtClean="0"/>
              <a:t>…</a:t>
            </a:r>
          </a:p>
          <a:p>
            <a:pPr marL="698500" lvl="2" indent="-255588"/>
            <a:endParaRPr lang="nl-BE" sz="1200" dirty="0"/>
          </a:p>
          <a:p>
            <a:pPr marL="355600" lvl="1" indent="-255588"/>
            <a:r>
              <a:rPr lang="nl-BE" dirty="0"/>
              <a:t>Onderwijsinnovatie, -beleid, -ontwikkeling,-onderzoek</a:t>
            </a:r>
          </a:p>
          <a:p>
            <a:pPr marL="698500" lvl="2" indent="-255588"/>
            <a:r>
              <a:rPr lang="nl-BE" sz="1600" dirty="0"/>
              <a:t>Curriculumdesign, </a:t>
            </a:r>
            <a:r>
              <a:rPr lang="nl-BE" sz="1600" dirty="0" err="1"/>
              <a:t>toetsbeleid</a:t>
            </a:r>
            <a:r>
              <a:rPr lang="nl-BE" sz="1600" dirty="0"/>
              <a:t>, </a:t>
            </a:r>
            <a:r>
              <a:rPr lang="nl-BE" sz="1600" dirty="0" smtClean="0"/>
              <a:t>digitaal leren, VODO, </a:t>
            </a:r>
            <a:r>
              <a:rPr lang="nl-BE" sz="1600" dirty="0"/>
              <a:t>nieuwe </a:t>
            </a:r>
            <a:r>
              <a:rPr lang="nl-BE" sz="1600" dirty="0" smtClean="0"/>
              <a:t>leervormen</a:t>
            </a:r>
            <a:endParaRPr lang="nl-BE" sz="1600" dirty="0"/>
          </a:p>
          <a:p>
            <a:pPr marL="355600" lvl="1" indent="-255588"/>
            <a:r>
              <a:rPr lang="nl-BE" dirty="0" smtClean="0"/>
              <a:t>Coördinatie </a:t>
            </a:r>
            <a:r>
              <a:rPr lang="nl-BE" dirty="0"/>
              <a:t>mediatheken</a:t>
            </a:r>
          </a:p>
          <a:p>
            <a:pPr marL="355600" lvl="1" indent="-255588"/>
            <a:r>
              <a:rPr lang="nl-BE" dirty="0"/>
              <a:t>Interne </a:t>
            </a:r>
            <a:r>
              <a:rPr lang="nl-BE" dirty="0" smtClean="0"/>
              <a:t>beroepen</a:t>
            </a:r>
          </a:p>
          <a:p>
            <a:pPr marL="355600" lvl="1" indent="-255588"/>
            <a:r>
              <a:rPr lang="nl-BE" dirty="0" smtClean="0"/>
              <a:t>Externe netwerken</a:t>
            </a:r>
            <a:endParaRPr lang="nl-BE" dirty="0"/>
          </a:p>
        </p:txBody>
      </p:sp>
      <p:sp>
        <p:nvSpPr>
          <p:cNvPr id="7" name="Tijdelijke aanduiding voor inhoud 2">
            <a:extLst>
              <a:ext uri="{FF2B5EF4-FFF2-40B4-BE49-F238E27FC236}">
                <a16:creationId xmlns:a16="http://schemas.microsoft.com/office/drawing/2014/main" id="{A87F1BCC-10C7-44AE-AEA2-2B99563ED254}"/>
              </a:ext>
            </a:extLst>
          </p:cNvPr>
          <p:cNvSpPr txBox="1">
            <a:spLocks/>
          </p:cNvSpPr>
          <p:nvPr/>
        </p:nvSpPr>
        <p:spPr>
          <a:xfrm>
            <a:off x="7095732" y="1734459"/>
            <a:ext cx="4976102" cy="4871439"/>
          </a:xfrm>
          <a:prstGeom prst="rect">
            <a:avLst/>
          </a:prstGeom>
        </p:spPr>
        <p:txBody>
          <a:bodyPr vert="horz" lIns="91440" tIns="45720" rIns="91440" bIns="45720" rtlCol="0">
            <a:noAutofit/>
          </a:bodyPr>
          <a:lstStyle>
            <a:lvl1pPr marL="352425" indent="-352425" algn="l" defTabSz="914400" rtl="0" eaLnBrk="1" latinLnBrk="0" hangingPunct="1">
              <a:lnSpc>
                <a:spcPct val="90000"/>
              </a:lnSpc>
              <a:spcBef>
                <a:spcPts val="1000"/>
              </a:spcBef>
              <a:buClr>
                <a:srgbClr val="E00049"/>
              </a:buClr>
              <a:buFont typeface="Arial" panose="020B0604020202020204" pitchFamily="34" charset="0"/>
              <a:buChar char="•"/>
              <a:defRPr sz="2800" kern="1200">
                <a:solidFill>
                  <a:srgbClr val="002757"/>
                </a:solidFill>
                <a:latin typeface="+mn-lt"/>
                <a:ea typeface="+mn-ea"/>
                <a:cs typeface="+mn-cs"/>
              </a:defRPr>
            </a:lvl1pPr>
            <a:lvl2pPr marL="800100" indent="-342900" algn="l" defTabSz="914400" rtl="0" eaLnBrk="1" latinLnBrk="0" hangingPunct="1">
              <a:lnSpc>
                <a:spcPct val="90000"/>
              </a:lnSpc>
              <a:spcBef>
                <a:spcPts val="500"/>
              </a:spcBef>
              <a:buClr>
                <a:srgbClr val="002757"/>
              </a:buClr>
              <a:buFont typeface="Wingdings" charset="2"/>
              <a:buChar char="§"/>
              <a:defRPr sz="2400" kern="1200">
                <a:solidFill>
                  <a:srgbClr val="002757"/>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002757"/>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002757"/>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002757"/>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55600" lvl="1" indent="-255588"/>
            <a:r>
              <a:rPr lang="nl-BE" dirty="0"/>
              <a:t>Studentenbeleid, student &amp; leren</a:t>
            </a:r>
          </a:p>
          <a:p>
            <a:pPr marL="698500" lvl="2" indent="-255588"/>
            <a:r>
              <a:rPr lang="nl-BE" sz="1600" dirty="0"/>
              <a:t>Instroom, dorstroom, uitstroom, </a:t>
            </a:r>
            <a:endParaRPr lang="nl-BE" sz="1600" dirty="0" smtClean="0"/>
          </a:p>
          <a:p>
            <a:pPr marL="698500" lvl="2" indent="-255588"/>
            <a:r>
              <a:rPr lang="nl-BE" sz="1600" dirty="0" smtClean="0"/>
              <a:t>Toelatingsbeleid </a:t>
            </a:r>
            <a:r>
              <a:rPr lang="nl-BE" sz="1600" dirty="0"/>
              <a:t>21+</a:t>
            </a:r>
          </a:p>
          <a:p>
            <a:pPr marL="355600" lvl="1" indent="-255588"/>
            <a:r>
              <a:rPr lang="nl-BE" dirty="0"/>
              <a:t>Beleid begeleiding op maat</a:t>
            </a:r>
          </a:p>
          <a:p>
            <a:pPr marL="698500" lvl="2" indent="-255588"/>
            <a:r>
              <a:rPr lang="nl-BE" sz="1600" dirty="0"/>
              <a:t>Diversiteit, gelijke kansen, doelgroepen, …</a:t>
            </a:r>
          </a:p>
          <a:p>
            <a:pPr marL="355600" lvl="1" indent="-255588"/>
            <a:r>
              <a:rPr lang="nl-BE" dirty="0"/>
              <a:t>Welbevinden</a:t>
            </a:r>
          </a:p>
          <a:p>
            <a:pPr marL="698500" lvl="2" indent="-255588"/>
            <a:r>
              <a:rPr lang="nl-BE" sz="1600" dirty="0"/>
              <a:t>Pestpreventie, suïcidepreventie, grensoverschrijdend gedrag, …</a:t>
            </a:r>
          </a:p>
          <a:p>
            <a:pPr marL="355600" lvl="1" indent="-255588"/>
            <a:r>
              <a:rPr lang="nl-BE" dirty="0" smtClean="0"/>
              <a:t>Studentenparticipatie</a:t>
            </a:r>
          </a:p>
          <a:p>
            <a:pPr marL="355600" lvl="1" indent="-255588"/>
            <a:r>
              <a:rPr lang="nl-BE" dirty="0" smtClean="0"/>
              <a:t>Internationalisering</a:t>
            </a:r>
          </a:p>
          <a:p>
            <a:pPr marL="355600" lvl="1" indent="-255588"/>
            <a:r>
              <a:rPr lang="nl-BE" dirty="0" smtClean="0"/>
              <a:t>Kwaliteitszorg</a:t>
            </a:r>
            <a:endParaRPr lang="nl-BE" dirty="0"/>
          </a:p>
        </p:txBody>
      </p:sp>
    </p:spTree>
    <p:extLst>
      <p:ext uri="{BB962C8B-B14F-4D97-AF65-F5344CB8AC3E}">
        <p14:creationId xmlns:p14="http://schemas.microsoft.com/office/powerpoint/2010/main" val="4079866588"/>
      </p:ext>
    </p:extLst>
  </p:cSld>
  <p:clrMapOvr>
    <a:masterClrMapping/>
  </p:clrMapOvr>
  <p:timing>
    <p:tnLst>
      <p:par>
        <p:cTn id="1" dur="indefinite" restart="never" nodeType="tmRoot"/>
      </p:par>
    </p:tnLst>
  </p:timing>
</p:sld>
</file>

<file path=ppt/theme/theme1.xml><?xml version="1.0" encoding="utf-8"?>
<a:theme xmlns:a="http://schemas.openxmlformats.org/drawingml/2006/main" name="Kantoorthema">
  <a:themeElements>
    <a:clrScheme name="Kantoor">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H - Tahoma">
      <a:majorFont>
        <a:latin typeface="Tahoma"/>
        <a:ea typeface=""/>
        <a:cs typeface=""/>
      </a:majorFont>
      <a:minorFont>
        <a:latin typeface="Tahoma"/>
        <a:ea typeface=""/>
        <a:cs typeface=""/>
      </a:minorFont>
    </a:fontScheme>
    <a:fmtScheme name="Kantoor">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632_00018418_UCLL_PPT_Sjabloonv8.potx" id="{6A28758C-7AEE-4EB9-B345-31A973BF1F30}" vid="{428C328C-271A-4178-AD6C-74556DE0366F}"/>
    </a:ext>
  </a:extLst>
</a:theme>
</file>

<file path=ppt/theme/theme2.xml><?xml version="1.0" encoding="utf-8"?>
<a:theme xmlns:a="http://schemas.openxmlformats.org/drawingml/2006/main" name="Kantoorthema">
  <a:themeElements>
    <a:clrScheme name="Kantoor">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toor">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UCLL Powerpoint</Template>
  <TotalTime>247</TotalTime>
  <Words>1064</Words>
  <Application>Microsoft Office PowerPoint</Application>
  <PresentationFormat>Breedbeeld</PresentationFormat>
  <Paragraphs>100</Paragraphs>
  <Slides>8</Slides>
  <Notes>1</Notes>
  <HiddenSlides>0</HiddenSlides>
  <MMClips>0</MMClips>
  <ScaleCrop>false</ScaleCrop>
  <HeadingPairs>
    <vt:vector size="6" baseType="variant">
      <vt:variant>
        <vt:lpstr>Gebruikte lettertypen</vt:lpstr>
      </vt:variant>
      <vt:variant>
        <vt:i4>4</vt:i4>
      </vt:variant>
      <vt:variant>
        <vt:lpstr>Thema</vt:lpstr>
      </vt:variant>
      <vt:variant>
        <vt:i4>1</vt:i4>
      </vt:variant>
      <vt:variant>
        <vt:lpstr>Diatitels</vt:lpstr>
      </vt:variant>
      <vt:variant>
        <vt:i4>8</vt:i4>
      </vt:variant>
    </vt:vector>
  </HeadingPairs>
  <TitlesOfParts>
    <vt:vector size="13" baseType="lpstr">
      <vt:lpstr>Arial</vt:lpstr>
      <vt:lpstr>Calibri</vt:lpstr>
      <vt:lpstr>Tahoma</vt:lpstr>
      <vt:lpstr>Wingdings</vt:lpstr>
      <vt:lpstr>Kantoorthema</vt:lpstr>
      <vt:lpstr>Onderwijsbeleid</vt:lpstr>
      <vt:lpstr>Beleidscyclus</vt:lpstr>
      <vt:lpstr>Basisprincipes en kerntaken voor onderwijsbeleid</vt:lpstr>
      <vt:lpstr>Modus operandi</vt:lpstr>
      <vt:lpstr>Voorbeeld van de matrix</vt:lpstr>
      <vt:lpstr>Intervisie</vt:lpstr>
      <vt:lpstr>Netwerkorganisatie</vt:lpstr>
      <vt:lpstr>Inhoudelijke topics onderwijs- studentenbeleid</vt:lpstr>
    </vt:vector>
  </TitlesOfParts>
  <Company>UC Leuven-Limburg</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PowerPoint-presentatie</dc:title>
  <dc:creator>Rita Janssen</dc:creator>
  <cp:lastModifiedBy>Francis Loyens</cp:lastModifiedBy>
  <cp:revision>34</cp:revision>
  <dcterms:created xsi:type="dcterms:W3CDTF">2017-11-08T12:45:23Z</dcterms:created>
  <dcterms:modified xsi:type="dcterms:W3CDTF">2017-11-18T10:06:44Z</dcterms:modified>
</cp:coreProperties>
</file>