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 id="2147483693" r:id="rId2"/>
  </p:sldMasterIdLst>
  <p:notesMasterIdLst>
    <p:notesMasterId r:id="rId16"/>
  </p:notesMasterIdLst>
  <p:sldIdLst>
    <p:sldId id="257" r:id="rId3"/>
    <p:sldId id="258" r:id="rId4"/>
    <p:sldId id="267" r:id="rId5"/>
    <p:sldId id="261" r:id="rId6"/>
    <p:sldId id="269" r:id="rId7"/>
    <p:sldId id="270" r:id="rId8"/>
    <p:sldId id="260" r:id="rId9"/>
    <p:sldId id="262" r:id="rId10"/>
    <p:sldId id="263" r:id="rId11"/>
    <p:sldId id="264" r:id="rId12"/>
    <p:sldId id="265" r:id="rId13"/>
    <p:sldId id="266" r:id="rId14"/>
    <p:sldId id="271" r:id="rId15"/>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1">
          <p15:clr>
            <a:srgbClr val="A4A3A4"/>
          </p15:clr>
        </p15:guide>
        <p15:guide id="2" pos="1132">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757"/>
    <a:srgbClr val="E0004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snapToGrid="0">
      <p:cViewPr varScale="1">
        <p:scale>
          <a:sx n="88" d="100"/>
          <a:sy n="88" d="100"/>
        </p:scale>
        <p:origin x="494" y="82"/>
      </p:cViewPr>
      <p:guideLst>
        <p:guide orient="horz" pos="911"/>
        <p:guide pos="1132"/>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8" d="100"/>
          <a:sy n="68" d="100"/>
        </p:scale>
        <p:origin x="310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_rels/data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gif"/><Relationship Id="rId1" Type="http://schemas.openxmlformats.org/officeDocument/2006/relationships/image" Target="../media/image23.jpeg"/><Relationship Id="rId5" Type="http://schemas.openxmlformats.org/officeDocument/2006/relationships/image" Target="../media/image27.PNG"/><Relationship Id="rId4" Type="http://schemas.openxmlformats.org/officeDocument/2006/relationships/image" Target="../media/image26.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gif"/><Relationship Id="rId1" Type="http://schemas.openxmlformats.org/officeDocument/2006/relationships/image" Target="../media/image23.jpeg"/><Relationship Id="rId5" Type="http://schemas.openxmlformats.org/officeDocument/2006/relationships/image" Target="../media/image27.PNG"/><Relationship Id="rId4" Type="http://schemas.openxmlformats.org/officeDocument/2006/relationships/image" Target="../media/image26.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696417-5755-44CA-B2A3-3257AC09836A}" type="doc">
      <dgm:prSet loTypeId="urn:microsoft.com/office/officeart/2005/8/layout/pList1" loCatId="list" qsTypeId="urn:microsoft.com/office/officeart/2005/8/quickstyle/simple1" qsCatId="simple" csTypeId="urn:microsoft.com/office/officeart/2005/8/colors/colorful5" csCatId="colorful" phldr="1"/>
      <dgm:spPr/>
      <dgm:t>
        <a:bodyPr/>
        <a:lstStyle/>
        <a:p>
          <a:endParaRPr lang="nl-NL"/>
        </a:p>
      </dgm:t>
    </dgm:pt>
    <dgm:pt modelId="{DFEE5261-C2DA-45C4-9311-156CDC488658}">
      <dgm:prSet phldrT="[Tekst]"/>
      <dgm:spPr/>
      <dgm:t>
        <a:bodyPr/>
        <a:lstStyle/>
        <a:p>
          <a:r>
            <a:rPr lang="nl-NL" b="1" dirty="0" err="1" smtClean="0">
              <a:solidFill>
                <a:srgbClr val="002757"/>
              </a:solidFill>
            </a:rPr>
            <a:t>Appreciative</a:t>
          </a:r>
          <a:r>
            <a:rPr lang="nl-NL" b="1" dirty="0" smtClean="0">
              <a:solidFill>
                <a:srgbClr val="002757"/>
              </a:solidFill>
            </a:rPr>
            <a:t> </a:t>
          </a:r>
          <a:r>
            <a:rPr lang="nl-NL" b="1" dirty="0" err="1" smtClean="0">
              <a:solidFill>
                <a:srgbClr val="002757"/>
              </a:solidFill>
            </a:rPr>
            <a:t>Inquiry</a:t>
          </a:r>
          <a:endParaRPr lang="nl-NL" b="1" dirty="0">
            <a:solidFill>
              <a:srgbClr val="002757"/>
            </a:solidFill>
          </a:endParaRPr>
        </a:p>
      </dgm:t>
    </dgm:pt>
    <dgm:pt modelId="{B39AE4CD-1B01-42C1-BBC2-3200416D252C}" type="parTrans" cxnId="{8744F4E2-6F23-415D-BE4C-542102A2E6F3}">
      <dgm:prSet/>
      <dgm:spPr/>
      <dgm:t>
        <a:bodyPr/>
        <a:lstStyle/>
        <a:p>
          <a:endParaRPr lang="nl-NL"/>
        </a:p>
      </dgm:t>
    </dgm:pt>
    <dgm:pt modelId="{20F8C9EC-2145-45B7-A050-18E6ADE90EDD}" type="sibTrans" cxnId="{8744F4E2-6F23-415D-BE4C-542102A2E6F3}">
      <dgm:prSet/>
      <dgm:spPr/>
      <dgm:t>
        <a:bodyPr/>
        <a:lstStyle/>
        <a:p>
          <a:endParaRPr lang="nl-NL"/>
        </a:p>
      </dgm:t>
    </dgm:pt>
    <dgm:pt modelId="{C680B610-7C21-41C9-B888-E964CDE536AF}">
      <dgm:prSet phldrT="[Tekst]"/>
      <dgm:spPr/>
      <dgm:t>
        <a:bodyPr/>
        <a:lstStyle/>
        <a:p>
          <a:r>
            <a:rPr lang="nl-NL" b="1" i="0" dirty="0" smtClean="0">
              <a:solidFill>
                <a:srgbClr val="002757"/>
              </a:solidFill>
            </a:rPr>
            <a:t>Quotes van collega’s</a:t>
          </a:r>
          <a:endParaRPr lang="nl-NL" b="1" i="0" dirty="0">
            <a:solidFill>
              <a:srgbClr val="002757"/>
            </a:solidFill>
          </a:endParaRPr>
        </a:p>
      </dgm:t>
    </dgm:pt>
    <dgm:pt modelId="{91937968-53D2-4C8C-8BC4-099BE08CBDCD}" type="parTrans" cxnId="{A54CDE38-9D64-4859-B9DF-5F8A26A169F3}">
      <dgm:prSet/>
      <dgm:spPr/>
      <dgm:t>
        <a:bodyPr/>
        <a:lstStyle/>
        <a:p>
          <a:endParaRPr lang="nl-NL"/>
        </a:p>
      </dgm:t>
    </dgm:pt>
    <dgm:pt modelId="{4670CAB1-497A-4053-97E1-08FA5EAF07AC}" type="sibTrans" cxnId="{A54CDE38-9D64-4859-B9DF-5F8A26A169F3}">
      <dgm:prSet/>
      <dgm:spPr/>
      <dgm:t>
        <a:bodyPr/>
        <a:lstStyle/>
        <a:p>
          <a:endParaRPr lang="nl-NL"/>
        </a:p>
      </dgm:t>
    </dgm:pt>
    <dgm:pt modelId="{BEB93710-137C-45F3-B1F1-551E06B9A05F}">
      <dgm:prSet phldrT="[Tekst]"/>
      <dgm:spPr/>
      <dgm:t>
        <a:bodyPr/>
        <a:lstStyle/>
        <a:p>
          <a:r>
            <a:rPr lang="nl-NL" b="1" dirty="0" err="1" smtClean="0">
              <a:solidFill>
                <a:srgbClr val="002757"/>
              </a:solidFill>
            </a:rPr>
            <a:t>Summit</a:t>
          </a:r>
          <a:r>
            <a:rPr lang="nl-NL" b="1" dirty="0" smtClean="0">
              <a:solidFill>
                <a:srgbClr val="002757"/>
              </a:solidFill>
            </a:rPr>
            <a:t> april 2016</a:t>
          </a:r>
          <a:endParaRPr lang="nl-NL" b="1" dirty="0">
            <a:solidFill>
              <a:srgbClr val="002757"/>
            </a:solidFill>
          </a:endParaRPr>
        </a:p>
      </dgm:t>
    </dgm:pt>
    <dgm:pt modelId="{F539C8C8-F2B6-4109-AB28-CB459BC0AB8E}" type="sibTrans" cxnId="{FA1493E6-B9E7-4CA2-B58C-B0AF05976285}">
      <dgm:prSet/>
      <dgm:spPr/>
      <dgm:t>
        <a:bodyPr/>
        <a:lstStyle/>
        <a:p>
          <a:endParaRPr lang="nl-NL"/>
        </a:p>
      </dgm:t>
    </dgm:pt>
    <dgm:pt modelId="{62255260-CAC8-4E5A-8591-ACE460A22338}" type="parTrans" cxnId="{FA1493E6-B9E7-4CA2-B58C-B0AF05976285}">
      <dgm:prSet/>
      <dgm:spPr/>
      <dgm:t>
        <a:bodyPr/>
        <a:lstStyle/>
        <a:p>
          <a:endParaRPr lang="nl-NL"/>
        </a:p>
      </dgm:t>
    </dgm:pt>
    <dgm:pt modelId="{488B4D0B-5E32-4F28-954C-59622B5C0651}">
      <dgm:prSet phldrT="[Tekst]"/>
      <dgm:spPr/>
      <dgm:t>
        <a:bodyPr/>
        <a:lstStyle/>
        <a:p>
          <a:r>
            <a:rPr lang="nl-NL" b="1" dirty="0" smtClean="0">
              <a:solidFill>
                <a:srgbClr val="002757"/>
              </a:solidFill>
            </a:rPr>
            <a:t>Klankbordgroep &amp; </a:t>
          </a:r>
          <a:r>
            <a:rPr lang="nl-NL" b="1" dirty="0" err="1" smtClean="0">
              <a:solidFill>
                <a:srgbClr val="002757"/>
              </a:solidFill>
            </a:rPr>
            <a:t>CoP</a:t>
          </a:r>
          <a:endParaRPr lang="nl-NL" b="1" dirty="0">
            <a:solidFill>
              <a:srgbClr val="002757"/>
            </a:solidFill>
          </a:endParaRPr>
        </a:p>
      </dgm:t>
    </dgm:pt>
    <dgm:pt modelId="{863434D3-E58F-4CA8-BB49-9B82DC588BC8}" type="parTrans" cxnId="{DCA61BAB-0AEC-4D02-8EA7-3E3F550D69BD}">
      <dgm:prSet/>
      <dgm:spPr/>
      <dgm:t>
        <a:bodyPr/>
        <a:lstStyle/>
        <a:p>
          <a:endParaRPr lang="nl-NL"/>
        </a:p>
      </dgm:t>
    </dgm:pt>
    <dgm:pt modelId="{697A83E1-030B-490E-850F-97C80828784D}" type="sibTrans" cxnId="{DCA61BAB-0AEC-4D02-8EA7-3E3F550D69BD}">
      <dgm:prSet/>
      <dgm:spPr/>
      <dgm:t>
        <a:bodyPr/>
        <a:lstStyle/>
        <a:p>
          <a:endParaRPr lang="nl-NL"/>
        </a:p>
      </dgm:t>
    </dgm:pt>
    <dgm:pt modelId="{26F9C398-5837-48F9-9C57-69F4CE2D43DE}">
      <dgm:prSet phldrT="[Tekst]"/>
      <dgm:spPr/>
      <dgm:t>
        <a:bodyPr/>
        <a:lstStyle/>
        <a:p>
          <a:r>
            <a:rPr lang="nl-NL" b="1" dirty="0" smtClean="0">
              <a:solidFill>
                <a:srgbClr val="002757"/>
              </a:solidFill>
            </a:rPr>
            <a:t>Projectteam</a:t>
          </a:r>
          <a:endParaRPr lang="nl-NL" b="1" dirty="0">
            <a:solidFill>
              <a:srgbClr val="002757"/>
            </a:solidFill>
          </a:endParaRPr>
        </a:p>
      </dgm:t>
    </dgm:pt>
    <dgm:pt modelId="{F9E93D32-CA2F-46BB-AB21-977647F195D5}" type="parTrans" cxnId="{FAFEF823-0983-4E73-B3F3-CF2DE7ADCD37}">
      <dgm:prSet/>
      <dgm:spPr/>
      <dgm:t>
        <a:bodyPr/>
        <a:lstStyle/>
        <a:p>
          <a:endParaRPr lang="nl-NL"/>
        </a:p>
      </dgm:t>
    </dgm:pt>
    <dgm:pt modelId="{3C921278-7E85-4653-A1B2-4E9FC50A5658}" type="sibTrans" cxnId="{FAFEF823-0983-4E73-B3F3-CF2DE7ADCD37}">
      <dgm:prSet/>
      <dgm:spPr/>
      <dgm:t>
        <a:bodyPr/>
        <a:lstStyle/>
        <a:p>
          <a:endParaRPr lang="nl-NL"/>
        </a:p>
      </dgm:t>
    </dgm:pt>
    <dgm:pt modelId="{0A3C07BF-B9EC-41F8-8741-CD1B570EE412}" type="pres">
      <dgm:prSet presAssocID="{72696417-5755-44CA-B2A3-3257AC09836A}" presName="Name0" presStyleCnt="0">
        <dgm:presLayoutVars>
          <dgm:dir/>
          <dgm:resizeHandles val="exact"/>
        </dgm:presLayoutVars>
      </dgm:prSet>
      <dgm:spPr/>
      <dgm:t>
        <a:bodyPr/>
        <a:lstStyle/>
        <a:p>
          <a:endParaRPr lang="nl-NL"/>
        </a:p>
      </dgm:t>
    </dgm:pt>
    <dgm:pt modelId="{5479FA0C-EC35-4A4D-BEEF-A5E5F41EE3CA}" type="pres">
      <dgm:prSet presAssocID="{26F9C398-5837-48F9-9C57-69F4CE2D43DE}" presName="compNode" presStyleCnt="0"/>
      <dgm:spPr/>
    </dgm:pt>
    <dgm:pt modelId="{7E269483-FE4D-4D11-8EBE-0895A7A280A8}" type="pres">
      <dgm:prSet presAssocID="{26F9C398-5837-48F9-9C57-69F4CE2D43DE}" presName="pictRect" presStyleLbl="node1" presStyleIdx="0" presStyleCnt="5"/>
      <dgm:spPr>
        <a:blipFill rotWithShape="1">
          <a:blip xmlns:r="http://schemas.openxmlformats.org/officeDocument/2006/relationships" r:embed="rId1"/>
          <a:stretch>
            <a:fillRect/>
          </a:stretch>
        </a:blipFill>
      </dgm:spPr>
      <dgm:t>
        <a:bodyPr/>
        <a:lstStyle/>
        <a:p>
          <a:endParaRPr lang="nl-NL"/>
        </a:p>
      </dgm:t>
    </dgm:pt>
    <dgm:pt modelId="{6BCE7A46-1015-4839-8DC6-A5FD2324D4DB}" type="pres">
      <dgm:prSet presAssocID="{26F9C398-5837-48F9-9C57-69F4CE2D43DE}" presName="textRect" presStyleLbl="revTx" presStyleIdx="0" presStyleCnt="5">
        <dgm:presLayoutVars>
          <dgm:bulletEnabled val="1"/>
        </dgm:presLayoutVars>
      </dgm:prSet>
      <dgm:spPr/>
      <dgm:t>
        <a:bodyPr/>
        <a:lstStyle/>
        <a:p>
          <a:endParaRPr lang="nl-NL"/>
        </a:p>
      </dgm:t>
    </dgm:pt>
    <dgm:pt modelId="{A6E9E358-BE32-4B0B-B0E4-229549981C18}" type="pres">
      <dgm:prSet presAssocID="{3C921278-7E85-4653-A1B2-4E9FC50A5658}" presName="sibTrans" presStyleLbl="sibTrans2D1" presStyleIdx="0" presStyleCnt="0"/>
      <dgm:spPr/>
      <dgm:t>
        <a:bodyPr/>
        <a:lstStyle/>
        <a:p>
          <a:endParaRPr lang="nl-NL"/>
        </a:p>
      </dgm:t>
    </dgm:pt>
    <dgm:pt modelId="{D2ACA2A8-29FD-4000-B84F-6CFFDF1AA653}" type="pres">
      <dgm:prSet presAssocID="{DFEE5261-C2DA-45C4-9311-156CDC488658}" presName="compNode" presStyleCnt="0"/>
      <dgm:spPr/>
    </dgm:pt>
    <dgm:pt modelId="{8849081B-E5D8-4F3A-AFC7-01F7253FEFE3}" type="pres">
      <dgm:prSet presAssocID="{DFEE5261-C2DA-45C4-9311-156CDC488658}" presName="pictRect" presStyleLbl="node1" presStyleIdx="1" presStyleCnt="5" custLinFactNeighborX="1871" custLinFactNeighborY="1895"/>
      <dgm:spPr>
        <a:blipFill>
          <a:blip xmlns:r="http://schemas.openxmlformats.org/officeDocument/2006/relationships" r:embed="rId2">
            <a:extLst>
              <a:ext uri="{28A0092B-C50C-407E-A947-70E740481C1C}">
                <a14:useLocalDpi xmlns:a14="http://schemas.microsoft.com/office/drawing/2010/main" val="0"/>
              </a:ext>
            </a:extLst>
          </a:blip>
          <a:srcRect/>
          <a:stretch>
            <a:fillRect t="-23000" b="-23000"/>
          </a:stretch>
        </a:blipFill>
      </dgm:spPr>
      <dgm:t>
        <a:bodyPr/>
        <a:lstStyle/>
        <a:p>
          <a:endParaRPr lang="nl-NL"/>
        </a:p>
      </dgm:t>
    </dgm:pt>
    <dgm:pt modelId="{E0A5322B-3A71-4D06-AD3E-EC76B6895ECF}" type="pres">
      <dgm:prSet presAssocID="{DFEE5261-C2DA-45C4-9311-156CDC488658}" presName="textRect" presStyleLbl="revTx" presStyleIdx="1" presStyleCnt="5">
        <dgm:presLayoutVars>
          <dgm:bulletEnabled val="1"/>
        </dgm:presLayoutVars>
      </dgm:prSet>
      <dgm:spPr/>
      <dgm:t>
        <a:bodyPr/>
        <a:lstStyle/>
        <a:p>
          <a:endParaRPr lang="nl-NL"/>
        </a:p>
      </dgm:t>
    </dgm:pt>
    <dgm:pt modelId="{5A363765-DD19-479A-AC65-5E8003EA5720}" type="pres">
      <dgm:prSet presAssocID="{20F8C9EC-2145-45B7-A050-18E6ADE90EDD}" presName="sibTrans" presStyleLbl="sibTrans2D1" presStyleIdx="0" presStyleCnt="0"/>
      <dgm:spPr/>
      <dgm:t>
        <a:bodyPr/>
        <a:lstStyle/>
        <a:p>
          <a:endParaRPr lang="nl-NL"/>
        </a:p>
      </dgm:t>
    </dgm:pt>
    <dgm:pt modelId="{7BA4B1B0-6A84-4861-8A66-2E87EB9F302B}" type="pres">
      <dgm:prSet presAssocID="{BEB93710-137C-45F3-B1F1-551E06B9A05F}" presName="compNode" presStyleCnt="0"/>
      <dgm:spPr/>
    </dgm:pt>
    <dgm:pt modelId="{9DC6A83A-16D1-4755-B2AA-03D913903056}" type="pres">
      <dgm:prSet presAssocID="{BEB93710-137C-45F3-B1F1-551E06B9A05F}" presName="pictRect" presStyleLbl="node1" presStyleIdx="2" presStyleCnt="5"/>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0000" r="-20000"/>
          </a:stretch>
        </a:blipFill>
      </dgm:spPr>
      <dgm:t>
        <a:bodyPr/>
        <a:lstStyle/>
        <a:p>
          <a:endParaRPr lang="nl-NL"/>
        </a:p>
      </dgm:t>
    </dgm:pt>
    <dgm:pt modelId="{EAA07082-391F-4462-B3F1-61D2E8915511}" type="pres">
      <dgm:prSet presAssocID="{BEB93710-137C-45F3-B1F1-551E06B9A05F}" presName="textRect" presStyleLbl="revTx" presStyleIdx="2" presStyleCnt="5">
        <dgm:presLayoutVars>
          <dgm:bulletEnabled val="1"/>
        </dgm:presLayoutVars>
      </dgm:prSet>
      <dgm:spPr/>
      <dgm:t>
        <a:bodyPr/>
        <a:lstStyle/>
        <a:p>
          <a:endParaRPr lang="nl-NL"/>
        </a:p>
      </dgm:t>
    </dgm:pt>
    <dgm:pt modelId="{7AC0D16A-9AF8-425A-A819-64C07682C30D}" type="pres">
      <dgm:prSet presAssocID="{F539C8C8-F2B6-4109-AB28-CB459BC0AB8E}" presName="sibTrans" presStyleLbl="sibTrans2D1" presStyleIdx="0" presStyleCnt="0"/>
      <dgm:spPr/>
      <dgm:t>
        <a:bodyPr/>
        <a:lstStyle/>
        <a:p>
          <a:endParaRPr lang="nl-NL"/>
        </a:p>
      </dgm:t>
    </dgm:pt>
    <dgm:pt modelId="{6921C73F-FEDD-41DC-8053-31C0F6C0E782}" type="pres">
      <dgm:prSet presAssocID="{C680B610-7C21-41C9-B888-E964CDE536AF}" presName="compNode" presStyleCnt="0"/>
      <dgm:spPr/>
    </dgm:pt>
    <dgm:pt modelId="{0ABC0D68-882E-43F5-AB19-19503E4B8B55}" type="pres">
      <dgm:prSet presAssocID="{C680B610-7C21-41C9-B888-E964CDE536AF}" presName="pictRect" presStyleLbl="node1" presStyleIdx="3" presStyleCnt="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t="-2000" b="-2000"/>
          </a:stretch>
        </a:blipFill>
      </dgm:spPr>
      <dgm:t>
        <a:bodyPr/>
        <a:lstStyle/>
        <a:p>
          <a:endParaRPr lang="nl-NL"/>
        </a:p>
      </dgm:t>
    </dgm:pt>
    <dgm:pt modelId="{ECE125E4-5EBE-4F54-A53E-B076ED02BF00}" type="pres">
      <dgm:prSet presAssocID="{C680B610-7C21-41C9-B888-E964CDE536AF}" presName="textRect" presStyleLbl="revTx" presStyleIdx="3" presStyleCnt="5">
        <dgm:presLayoutVars>
          <dgm:bulletEnabled val="1"/>
        </dgm:presLayoutVars>
      </dgm:prSet>
      <dgm:spPr/>
      <dgm:t>
        <a:bodyPr/>
        <a:lstStyle/>
        <a:p>
          <a:endParaRPr lang="nl-NL"/>
        </a:p>
      </dgm:t>
    </dgm:pt>
    <dgm:pt modelId="{1B325278-CD82-44A4-A21D-ECCE4151BC0B}" type="pres">
      <dgm:prSet presAssocID="{4670CAB1-497A-4053-97E1-08FA5EAF07AC}" presName="sibTrans" presStyleLbl="sibTrans2D1" presStyleIdx="0" presStyleCnt="0"/>
      <dgm:spPr/>
      <dgm:t>
        <a:bodyPr/>
        <a:lstStyle/>
        <a:p>
          <a:endParaRPr lang="nl-NL"/>
        </a:p>
      </dgm:t>
    </dgm:pt>
    <dgm:pt modelId="{56070A99-604D-4AF1-B3FE-3E79DBD75ECD}" type="pres">
      <dgm:prSet presAssocID="{488B4D0B-5E32-4F28-954C-59622B5C0651}" presName="compNode" presStyleCnt="0"/>
      <dgm:spPr/>
    </dgm:pt>
    <dgm:pt modelId="{F38D583F-85E5-45F2-8A11-4CB6F3CA1B23}" type="pres">
      <dgm:prSet presAssocID="{488B4D0B-5E32-4F28-954C-59622B5C0651}" presName="pict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9000" r="-9000"/>
          </a:stretch>
        </a:blipFill>
      </dgm:spPr>
      <dgm:t>
        <a:bodyPr/>
        <a:lstStyle/>
        <a:p>
          <a:endParaRPr lang="nl-NL"/>
        </a:p>
      </dgm:t>
    </dgm:pt>
    <dgm:pt modelId="{1173B568-C866-4800-BE4A-3137C09D13AD}" type="pres">
      <dgm:prSet presAssocID="{488B4D0B-5E32-4F28-954C-59622B5C0651}" presName="textRect" presStyleLbl="revTx" presStyleIdx="4" presStyleCnt="5">
        <dgm:presLayoutVars>
          <dgm:bulletEnabled val="1"/>
        </dgm:presLayoutVars>
      </dgm:prSet>
      <dgm:spPr/>
      <dgm:t>
        <a:bodyPr/>
        <a:lstStyle/>
        <a:p>
          <a:endParaRPr lang="nl-NL"/>
        </a:p>
      </dgm:t>
    </dgm:pt>
  </dgm:ptLst>
  <dgm:cxnLst>
    <dgm:cxn modelId="{9482C218-EFD4-47FB-89DD-B26DBFB77028}" type="presOf" srcId="{C680B610-7C21-41C9-B888-E964CDE536AF}" destId="{ECE125E4-5EBE-4F54-A53E-B076ED02BF00}" srcOrd="0" destOrd="0" presId="urn:microsoft.com/office/officeart/2005/8/layout/pList1"/>
    <dgm:cxn modelId="{8744F4E2-6F23-415D-BE4C-542102A2E6F3}" srcId="{72696417-5755-44CA-B2A3-3257AC09836A}" destId="{DFEE5261-C2DA-45C4-9311-156CDC488658}" srcOrd="1" destOrd="0" parTransId="{B39AE4CD-1B01-42C1-BBC2-3200416D252C}" sibTransId="{20F8C9EC-2145-45B7-A050-18E6ADE90EDD}"/>
    <dgm:cxn modelId="{823109DF-0708-4EF1-8565-EE3D7D350CE4}" type="presOf" srcId="{BEB93710-137C-45F3-B1F1-551E06B9A05F}" destId="{EAA07082-391F-4462-B3F1-61D2E8915511}" srcOrd="0" destOrd="0" presId="urn:microsoft.com/office/officeart/2005/8/layout/pList1"/>
    <dgm:cxn modelId="{DCA61BAB-0AEC-4D02-8EA7-3E3F550D69BD}" srcId="{72696417-5755-44CA-B2A3-3257AC09836A}" destId="{488B4D0B-5E32-4F28-954C-59622B5C0651}" srcOrd="4" destOrd="0" parTransId="{863434D3-E58F-4CA8-BB49-9B82DC588BC8}" sibTransId="{697A83E1-030B-490E-850F-97C80828784D}"/>
    <dgm:cxn modelId="{EC2509DE-8E48-494D-BFEC-AA5F563AB4BA}" type="presOf" srcId="{26F9C398-5837-48F9-9C57-69F4CE2D43DE}" destId="{6BCE7A46-1015-4839-8DC6-A5FD2324D4DB}" srcOrd="0" destOrd="0" presId="urn:microsoft.com/office/officeart/2005/8/layout/pList1"/>
    <dgm:cxn modelId="{111436DD-867A-4629-B42D-59BEBC65AE36}" type="presOf" srcId="{20F8C9EC-2145-45B7-A050-18E6ADE90EDD}" destId="{5A363765-DD19-479A-AC65-5E8003EA5720}" srcOrd="0" destOrd="0" presId="urn:microsoft.com/office/officeart/2005/8/layout/pList1"/>
    <dgm:cxn modelId="{A54CDE38-9D64-4859-B9DF-5F8A26A169F3}" srcId="{72696417-5755-44CA-B2A3-3257AC09836A}" destId="{C680B610-7C21-41C9-B888-E964CDE536AF}" srcOrd="3" destOrd="0" parTransId="{91937968-53D2-4C8C-8BC4-099BE08CBDCD}" sibTransId="{4670CAB1-497A-4053-97E1-08FA5EAF07AC}"/>
    <dgm:cxn modelId="{FAFEF823-0983-4E73-B3F3-CF2DE7ADCD37}" srcId="{72696417-5755-44CA-B2A3-3257AC09836A}" destId="{26F9C398-5837-48F9-9C57-69F4CE2D43DE}" srcOrd="0" destOrd="0" parTransId="{F9E93D32-CA2F-46BB-AB21-977647F195D5}" sibTransId="{3C921278-7E85-4653-A1B2-4E9FC50A5658}"/>
    <dgm:cxn modelId="{1BB16BD6-2098-4126-A339-023E93549454}" type="presOf" srcId="{4670CAB1-497A-4053-97E1-08FA5EAF07AC}" destId="{1B325278-CD82-44A4-A21D-ECCE4151BC0B}" srcOrd="0" destOrd="0" presId="urn:microsoft.com/office/officeart/2005/8/layout/pList1"/>
    <dgm:cxn modelId="{47505E4F-918C-4ADE-9C00-16759405B964}" type="presOf" srcId="{DFEE5261-C2DA-45C4-9311-156CDC488658}" destId="{E0A5322B-3A71-4D06-AD3E-EC76B6895ECF}" srcOrd="0" destOrd="0" presId="urn:microsoft.com/office/officeart/2005/8/layout/pList1"/>
    <dgm:cxn modelId="{6B5A86EC-8871-4EAD-87A7-E1C31359E6AD}" type="presOf" srcId="{488B4D0B-5E32-4F28-954C-59622B5C0651}" destId="{1173B568-C866-4800-BE4A-3137C09D13AD}" srcOrd="0" destOrd="0" presId="urn:microsoft.com/office/officeart/2005/8/layout/pList1"/>
    <dgm:cxn modelId="{A2B16DC2-1861-4476-B2AD-B856C29C8121}" type="presOf" srcId="{3C921278-7E85-4653-A1B2-4E9FC50A5658}" destId="{A6E9E358-BE32-4B0B-B0E4-229549981C18}" srcOrd="0" destOrd="0" presId="urn:microsoft.com/office/officeart/2005/8/layout/pList1"/>
    <dgm:cxn modelId="{C3516435-5DA2-421D-9DA4-2846DF6F9719}" type="presOf" srcId="{F539C8C8-F2B6-4109-AB28-CB459BC0AB8E}" destId="{7AC0D16A-9AF8-425A-A819-64C07682C30D}" srcOrd="0" destOrd="0" presId="urn:microsoft.com/office/officeart/2005/8/layout/pList1"/>
    <dgm:cxn modelId="{FA1493E6-B9E7-4CA2-B58C-B0AF05976285}" srcId="{72696417-5755-44CA-B2A3-3257AC09836A}" destId="{BEB93710-137C-45F3-B1F1-551E06B9A05F}" srcOrd="2" destOrd="0" parTransId="{62255260-CAC8-4E5A-8591-ACE460A22338}" sibTransId="{F539C8C8-F2B6-4109-AB28-CB459BC0AB8E}"/>
    <dgm:cxn modelId="{AA08857E-7749-42DF-B6EF-BEF6711A67A6}" type="presOf" srcId="{72696417-5755-44CA-B2A3-3257AC09836A}" destId="{0A3C07BF-B9EC-41F8-8741-CD1B570EE412}" srcOrd="0" destOrd="0" presId="urn:microsoft.com/office/officeart/2005/8/layout/pList1"/>
    <dgm:cxn modelId="{7544ABA1-EC69-4CE8-87F6-45E37CB3C172}" type="presParOf" srcId="{0A3C07BF-B9EC-41F8-8741-CD1B570EE412}" destId="{5479FA0C-EC35-4A4D-BEEF-A5E5F41EE3CA}" srcOrd="0" destOrd="0" presId="urn:microsoft.com/office/officeart/2005/8/layout/pList1"/>
    <dgm:cxn modelId="{0B111C44-9DEB-4A7C-A107-7A22B22C182A}" type="presParOf" srcId="{5479FA0C-EC35-4A4D-BEEF-A5E5F41EE3CA}" destId="{7E269483-FE4D-4D11-8EBE-0895A7A280A8}" srcOrd="0" destOrd="0" presId="urn:microsoft.com/office/officeart/2005/8/layout/pList1"/>
    <dgm:cxn modelId="{30BB237F-3308-44AF-954F-8A7D7160CA72}" type="presParOf" srcId="{5479FA0C-EC35-4A4D-BEEF-A5E5F41EE3CA}" destId="{6BCE7A46-1015-4839-8DC6-A5FD2324D4DB}" srcOrd="1" destOrd="0" presId="urn:microsoft.com/office/officeart/2005/8/layout/pList1"/>
    <dgm:cxn modelId="{A8DFAEAA-0D00-4902-93F1-84BFCF3BC35A}" type="presParOf" srcId="{0A3C07BF-B9EC-41F8-8741-CD1B570EE412}" destId="{A6E9E358-BE32-4B0B-B0E4-229549981C18}" srcOrd="1" destOrd="0" presId="urn:microsoft.com/office/officeart/2005/8/layout/pList1"/>
    <dgm:cxn modelId="{4768A0BC-131F-456B-959A-53CD06FE5B1D}" type="presParOf" srcId="{0A3C07BF-B9EC-41F8-8741-CD1B570EE412}" destId="{D2ACA2A8-29FD-4000-B84F-6CFFDF1AA653}" srcOrd="2" destOrd="0" presId="urn:microsoft.com/office/officeart/2005/8/layout/pList1"/>
    <dgm:cxn modelId="{97AF4A1A-BF9E-4E35-A385-4B58143E7562}" type="presParOf" srcId="{D2ACA2A8-29FD-4000-B84F-6CFFDF1AA653}" destId="{8849081B-E5D8-4F3A-AFC7-01F7253FEFE3}" srcOrd="0" destOrd="0" presId="urn:microsoft.com/office/officeart/2005/8/layout/pList1"/>
    <dgm:cxn modelId="{9473A4B5-252A-47C6-98C9-2C38E086FCBA}" type="presParOf" srcId="{D2ACA2A8-29FD-4000-B84F-6CFFDF1AA653}" destId="{E0A5322B-3A71-4D06-AD3E-EC76B6895ECF}" srcOrd="1" destOrd="0" presId="urn:microsoft.com/office/officeart/2005/8/layout/pList1"/>
    <dgm:cxn modelId="{59FE9744-8B50-49F9-A579-1B3F99E437FA}" type="presParOf" srcId="{0A3C07BF-B9EC-41F8-8741-CD1B570EE412}" destId="{5A363765-DD19-479A-AC65-5E8003EA5720}" srcOrd="3" destOrd="0" presId="urn:microsoft.com/office/officeart/2005/8/layout/pList1"/>
    <dgm:cxn modelId="{E0910D5E-47AD-4816-B880-AB138047CB3C}" type="presParOf" srcId="{0A3C07BF-B9EC-41F8-8741-CD1B570EE412}" destId="{7BA4B1B0-6A84-4861-8A66-2E87EB9F302B}" srcOrd="4" destOrd="0" presId="urn:microsoft.com/office/officeart/2005/8/layout/pList1"/>
    <dgm:cxn modelId="{0A059D61-0D05-48AD-B951-6C36D89A15CE}" type="presParOf" srcId="{7BA4B1B0-6A84-4861-8A66-2E87EB9F302B}" destId="{9DC6A83A-16D1-4755-B2AA-03D913903056}" srcOrd="0" destOrd="0" presId="urn:microsoft.com/office/officeart/2005/8/layout/pList1"/>
    <dgm:cxn modelId="{1423371E-995C-41B6-9F9B-BE59D552D4B7}" type="presParOf" srcId="{7BA4B1B0-6A84-4861-8A66-2E87EB9F302B}" destId="{EAA07082-391F-4462-B3F1-61D2E8915511}" srcOrd="1" destOrd="0" presId="urn:microsoft.com/office/officeart/2005/8/layout/pList1"/>
    <dgm:cxn modelId="{50DA8624-D44E-4C38-B840-2E26B563C540}" type="presParOf" srcId="{0A3C07BF-B9EC-41F8-8741-CD1B570EE412}" destId="{7AC0D16A-9AF8-425A-A819-64C07682C30D}" srcOrd="5" destOrd="0" presId="urn:microsoft.com/office/officeart/2005/8/layout/pList1"/>
    <dgm:cxn modelId="{76D55A01-216C-4ED1-8418-D7C8E989356F}" type="presParOf" srcId="{0A3C07BF-B9EC-41F8-8741-CD1B570EE412}" destId="{6921C73F-FEDD-41DC-8053-31C0F6C0E782}" srcOrd="6" destOrd="0" presId="urn:microsoft.com/office/officeart/2005/8/layout/pList1"/>
    <dgm:cxn modelId="{CF35BCBF-A6B1-49FD-94D8-7BEDEEED441A}" type="presParOf" srcId="{6921C73F-FEDD-41DC-8053-31C0F6C0E782}" destId="{0ABC0D68-882E-43F5-AB19-19503E4B8B55}" srcOrd="0" destOrd="0" presId="urn:microsoft.com/office/officeart/2005/8/layout/pList1"/>
    <dgm:cxn modelId="{AE5E86C7-9A38-4554-BB3F-84BE470BBDB0}" type="presParOf" srcId="{6921C73F-FEDD-41DC-8053-31C0F6C0E782}" destId="{ECE125E4-5EBE-4F54-A53E-B076ED02BF00}" srcOrd="1" destOrd="0" presId="urn:microsoft.com/office/officeart/2005/8/layout/pList1"/>
    <dgm:cxn modelId="{9765B313-D211-477C-BAB4-F9EB97F3D88D}" type="presParOf" srcId="{0A3C07BF-B9EC-41F8-8741-CD1B570EE412}" destId="{1B325278-CD82-44A4-A21D-ECCE4151BC0B}" srcOrd="7" destOrd="0" presId="urn:microsoft.com/office/officeart/2005/8/layout/pList1"/>
    <dgm:cxn modelId="{6B31A894-CC91-41EB-9452-C66FB099D91F}" type="presParOf" srcId="{0A3C07BF-B9EC-41F8-8741-CD1B570EE412}" destId="{56070A99-604D-4AF1-B3FE-3E79DBD75ECD}" srcOrd="8" destOrd="0" presId="urn:microsoft.com/office/officeart/2005/8/layout/pList1"/>
    <dgm:cxn modelId="{187F61EC-2D8E-49D0-AEA5-F18BA6BCCBBB}" type="presParOf" srcId="{56070A99-604D-4AF1-B3FE-3E79DBD75ECD}" destId="{F38D583F-85E5-45F2-8A11-4CB6F3CA1B23}" srcOrd="0" destOrd="0" presId="urn:microsoft.com/office/officeart/2005/8/layout/pList1"/>
    <dgm:cxn modelId="{397FABAB-BE6C-421F-B279-F439C1AA7DBD}" type="presParOf" srcId="{56070A99-604D-4AF1-B3FE-3E79DBD75ECD}" destId="{1173B568-C866-4800-BE4A-3137C09D13AD}"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9EF49F-14BD-49A8-A54F-95F2FD49FBF2}" type="doc">
      <dgm:prSet loTypeId="urn:microsoft.com/office/officeart/2005/8/layout/process4" loCatId="process" qsTypeId="urn:microsoft.com/office/officeart/2005/8/quickstyle/simple1" qsCatId="simple" csTypeId="urn:microsoft.com/office/officeart/2005/8/colors/colorful5" csCatId="colorful" phldr="1"/>
      <dgm:spPr/>
      <dgm:t>
        <a:bodyPr/>
        <a:lstStyle/>
        <a:p>
          <a:endParaRPr lang="nl-BE"/>
        </a:p>
      </dgm:t>
    </dgm:pt>
    <dgm:pt modelId="{DA30B36F-92D9-4963-B0FC-B4C92ABA3F19}">
      <dgm:prSet phldrT="[Tekst]" custT="1"/>
      <dgm:spPr/>
      <dgm:t>
        <a:bodyPr/>
        <a:lstStyle/>
        <a:p>
          <a:r>
            <a:rPr lang="nl-BE" sz="2800" b="1" dirty="0" smtClean="0"/>
            <a:t>Discovery &amp; </a:t>
          </a:r>
          <a:r>
            <a:rPr lang="nl-BE" sz="2800" b="1" dirty="0" err="1" smtClean="0"/>
            <a:t>dream</a:t>
          </a:r>
          <a:endParaRPr lang="nl-BE" sz="2800" b="1" dirty="0"/>
        </a:p>
      </dgm:t>
    </dgm:pt>
    <dgm:pt modelId="{917106A6-C8EE-4AC5-847E-3913A7F1DAF1}" type="parTrans" cxnId="{C7EA36F1-8B7D-4C64-A19C-774239ECBA91}">
      <dgm:prSet/>
      <dgm:spPr/>
      <dgm:t>
        <a:bodyPr/>
        <a:lstStyle/>
        <a:p>
          <a:endParaRPr lang="nl-BE"/>
        </a:p>
      </dgm:t>
    </dgm:pt>
    <dgm:pt modelId="{ED4BECD3-2826-4B3C-A249-46BD1D23ED02}" type="sibTrans" cxnId="{C7EA36F1-8B7D-4C64-A19C-774239ECBA91}">
      <dgm:prSet/>
      <dgm:spPr/>
      <dgm:t>
        <a:bodyPr/>
        <a:lstStyle/>
        <a:p>
          <a:endParaRPr lang="nl-BE"/>
        </a:p>
      </dgm:t>
    </dgm:pt>
    <dgm:pt modelId="{E8CCA2B7-0A6A-49B9-A84B-E5B7D4E51411}">
      <dgm:prSet phldrT="[Tekst]" custT="1"/>
      <dgm:spPr/>
      <dgm:t>
        <a:bodyPr/>
        <a:lstStyle/>
        <a:p>
          <a:r>
            <a:rPr lang="nl-BE" sz="2800" b="1" dirty="0" smtClean="0">
              <a:solidFill>
                <a:schemeClr val="bg1"/>
              </a:solidFill>
            </a:rPr>
            <a:t>Design</a:t>
          </a:r>
          <a:endParaRPr lang="nl-BE" sz="2800" b="1" dirty="0">
            <a:solidFill>
              <a:schemeClr val="bg1"/>
            </a:solidFill>
          </a:endParaRPr>
        </a:p>
      </dgm:t>
    </dgm:pt>
    <dgm:pt modelId="{00CF9615-3DCA-479C-B830-2049005683F7}" type="parTrans" cxnId="{1E17C179-E6F7-4A80-8E6F-3ECBFA4C35F3}">
      <dgm:prSet/>
      <dgm:spPr/>
      <dgm:t>
        <a:bodyPr/>
        <a:lstStyle/>
        <a:p>
          <a:endParaRPr lang="nl-BE"/>
        </a:p>
      </dgm:t>
    </dgm:pt>
    <dgm:pt modelId="{4159C4E4-3C91-41C9-BE1F-7A9001868310}" type="sibTrans" cxnId="{1E17C179-E6F7-4A80-8E6F-3ECBFA4C35F3}">
      <dgm:prSet/>
      <dgm:spPr/>
      <dgm:t>
        <a:bodyPr/>
        <a:lstStyle/>
        <a:p>
          <a:endParaRPr lang="nl-BE"/>
        </a:p>
      </dgm:t>
    </dgm:pt>
    <dgm:pt modelId="{ED451C6E-A0E4-4E9D-8CA8-764D92AAAA8D}">
      <dgm:prSet phldrT="[Tekst]" custT="1"/>
      <dgm:spPr/>
      <dgm:t>
        <a:bodyPr/>
        <a:lstStyle/>
        <a:p>
          <a:r>
            <a:rPr lang="nl-BE" sz="2800" b="1" dirty="0" err="1" smtClean="0"/>
            <a:t>Destiny</a:t>
          </a:r>
          <a:endParaRPr lang="nl-BE" sz="2800" b="1" dirty="0"/>
        </a:p>
      </dgm:t>
    </dgm:pt>
    <dgm:pt modelId="{7042A6EC-0098-4B04-A8BE-81FA4C572BA7}" type="parTrans" cxnId="{040EF047-25AF-417A-BB2F-D04D53330A13}">
      <dgm:prSet/>
      <dgm:spPr/>
      <dgm:t>
        <a:bodyPr/>
        <a:lstStyle/>
        <a:p>
          <a:endParaRPr lang="nl-BE"/>
        </a:p>
      </dgm:t>
    </dgm:pt>
    <dgm:pt modelId="{7F90E1F8-A930-427D-94D8-B3C1B19DADFE}" type="sibTrans" cxnId="{040EF047-25AF-417A-BB2F-D04D53330A13}">
      <dgm:prSet/>
      <dgm:spPr/>
      <dgm:t>
        <a:bodyPr/>
        <a:lstStyle/>
        <a:p>
          <a:endParaRPr lang="nl-BE"/>
        </a:p>
      </dgm:t>
    </dgm:pt>
    <dgm:pt modelId="{42CCEE68-AA80-4EED-AB36-8B4F9CF3DE7F}">
      <dgm:prSet phldrT="[Tekst]" custT="1"/>
      <dgm:spPr/>
      <dgm:t>
        <a:bodyPr/>
        <a:lstStyle/>
        <a:p>
          <a:r>
            <a:rPr lang="nl-BE" sz="2400" dirty="0" smtClean="0">
              <a:solidFill>
                <a:srgbClr val="002757"/>
              </a:solidFill>
            </a:rPr>
            <a:t>nov 2015 - apr 2016</a:t>
          </a:r>
          <a:endParaRPr lang="nl-BE" sz="2400" dirty="0">
            <a:solidFill>
              <a:srgbClr val="002757"/>
            </a:solidFill>
          </a:endParaRPr>
        </a:p>
      </dgm:t>
    </dgm:pt>
    <dgm:pt modelId="{F8AB15C7-566A-4F35-ABB8-22479EED047B}" type="parTrans" cxnId="{0C101B6F-255E-42E6-AB8E-8C7759B32EA6}">
      <dgm:prSet/>
      <dgm:spPr/>
      <dgm:t>
        <a:bodyPr/>
        <a:lstStyle/>
        <a:p>
          <a:endParaRPr lang="nl-BE"/>
        </a:p>
      </dgm:t>
    </dgm:pt>
    <dgm:pt modelId="{27C5ED45-8396-4CB4-AE08-0B844FEC5830}" type="sibTrans" cxnId="{0C101B6F-255E-42E6-AB8E-8C7759B32EA6}">
      <dgm:prSet/>
      <dgm:spPr/>
      <dgm:t>
        <a:bodyPr/>
        <a:lstStyle/>
        <a:p>
          <a:endParaRPr lang="nl-BE"/>
        </a:p>
      </dgm:t>
    </dgm:pt>
    <dgm:pt modelId="{E60A19CC-34C7-4AE5-97B7-7965E677BF93}">
      <dgm:prSet phldrT="[Tekst]" custT="1"/>
      <dgm:spPr/>
      <dgm:t>
        <a:bodyPr/>
        <a:lstStyle/>
        <a:p>
          <a:r>
            <a:rPr lang="nl-BE" sz="2400" dirty="0" smtClean="0">
              <a:solidFill>
                <a:srgbClr val="002757"/>
              </a:solidFill>
            </a:rPr>
            <a:t>mei - dec 2016</a:t>
          </a:r>
          <a:endParaRPr lang="nl-BE" sz="2400" dirty="0">
            <a:solidFill>
              <a:srgbClr val="002757"/>
            </a:solidFill>
          </a:endParaRPr>
        </a:p>
      </dgm:t>
    </dgm:pt>
    <dgm:pt modelId="{03DFD058-4EFC-41E3-BC55-3329159A1E7F}" type="parTrans" cxnId="{6E4EA8B2-E2F2-4FA2-8891-E9BD137E208A}">
      <dgm:prSet/>
      <dgm:spPr/>
      <dgm:t>
        <a:bodyPr/>
        <a:lstStyle/>
        <a:p>
          <a:endParaRPr lang="nl-BE"/>
        </a:p>
      </dgm:t>
    </dgm:pt>
    <dgm:pt modelId="{42402BFC-DFCE-43BB-8DDF-174C0CF16304}" type="sibTrans" cxnId="{6E4EA8B2-E2F2-4FA2-8891-E9BD137E208A}">
      <dgm:prSet/>
      <dgm:spPr/>
      <dgm:t>
        <a:bodyPr/>
        <a:lstStyle/>
        <a:p>
          <a:endParaRPr lang="nl-BE"/>
        </a:p>
      </dgm:t>
    </dgm:pt>
    <dgm:pt modelId="{694AE5CE-B6EB-463C-8B2A-E50C9DE3A4FE}">
      <dgm:prSet phldrT="[Tekst]" custT="1"/>
      <dgm:spPr/>
      <dgm:t>
        <a:bodyPr/>
        <a:lstStyle/>
        <a:p>
          <a:r>
            <a:rPr lang="nl-BE" sz="2400" dirty="0" smtClean="0">
              <a:solidFill>
                <a:srgbClr val="002757"/>
              </a:solidFill>
            </a:rPr>
            <a:t>jan 2017 -  okt 2017 (einde project)</a:t>
          </a:r>
          <a:endParaRPr lang="nl-BE" sz="2400" dirty="0">
            <a:solidFill>
              <a:srgbClr val="002757"/>
            </a:solidFill>
          </a:endParaRPr>
        </a:p>
      </dgm:t>
    </dgm:pt>
    <dgm:pt modelId="{6A2D0A85-7246-4F00-9434-53AE6FF06B6D}" type="parTrans" cxnId="{D44FC353-DD9E-4C65-9B28-F6D58AEB4298}">
      <dgm:prSet/>
      <dgm:spPr/>
      <dgm:t>
        <a:bodyPr/>
        <a:lstStyle/>
        <a:p>
          <a:endParaRPr lang="nl-BE"/>
        </a:p>
      </dgm:t>
    </dgm:pt>
    <dgm:pt modelId="{4D86DA09-ED4C-44B7-A93B-BF27ADAC67F3}" type="sibTrans" cxnId="{D44FC353-DD9E-4C65-9B28-F6D58AEB4298}">
      <dgm:prSet/>
      <dgm:spPr/>
      <dgm:t>
        <a:bodyPr/>
        <a:lstStyle/>
        <a:p>
          <a:endParaRPr lang="nl-BE"/>
        </a:p>
      </dgm:t>
    </dgm:pt>
    <dgm:pt modelId="{CBAF43D9-6114-4EF1-9EB1-B1274B44B274}">
      <dgm:prSet phldrT="[Tekst]" custT="1"/>
      <dgm:spPr/>
      <dgm:t>
        <a:bodyPr/>
        <a:lstStyle/>
        <a:p>
          <a:r>
            <a:rPr lang="nl-BE" sz="2400" b="1" dirty="0" err="1" smtClean="0"/>
            <a:t>Hogeschoolbrede</a:t>
          </a:r>
          <a:r>
            <a:rPr lang="nl-BE" sz="2400" b="1" dirty="0" smtClean="0"/>
            <a:t> verankering</a:t>
          </a:r>
          <a:endParaRPr lang="nl-BE" sz="2400" b="1" dirty="0"/>
        </a:p>
      </dgm:t>
    </dgm:pt>
    <dgm:pt modelId="{2CD3E805-5AA7-4945-BEDC-4A40E131E486}" type="parTrans" cxnId="{42920E93-8C91-4847-A82A-0506D9D420D8}">
      <dgm:prSet/>
      <dgm:spPr/>
      <dgm:t>
        <a:bodyPr/>
        <a:lstStyle/>
        <a:p>
          <a:endParaRPr lang="nl-NL"/>
        </a:p>
      </dgm:t>
    </dgm:pt>
    <dgm:pt modelId="{72DC7068-1D10-4B48-A16E-CFB141A1C12D}" type="sibTrans" cxnId="{42920E93-8C91-4847-A82A-0506D9D420D8}">
      <dgm:prSet/>
      <dgm:spPr/>
      <dgm:t>
        <a:bodyPr/>
        <a:lstStyle/>
        <a:p>
          <a:endParaRPr lang="nl-NL"/>
        </a:p>
      </dgm:t>
    </dgm:pt>
    <dgm:pt modelId="{A75AB37E-F873-4089-87A1-C2300485BBC7}">
      <dgm:prSet phldrT="[Tekst]" custT="1"/>
      <dgm:spPr/>
      <dgm:t>
        <a:bodyPr/>
        <a:lstStyle/>
        <a:p>
          <a:r>
            <a:rPr lang="nl-BE" sz="2400" b="0" dirty="0" smtClean="0">
              <a:solidFill>
                <a:srgbClr val="002757"/>
              </a:solidFill>
            </a:rPr>
            <a:t>vanaf sept 2017</a:t>
          </a:r>
          <a:endParaRPr lang="nl-BE" sz="2400" b="0" dirty="0">
            <a:solidFill>
              <a:srgbClr val="002757"/>
            </a:solidFill>
          </a:endParaRPr>
        </a:p>
      </dgm:t>
    </dgm:pt>
    <dgm:pt modelId="{4F265443-4D20-431E-BA30-87F38AE38DC5}" type="parTrans" cxnId="{9C84FA6A-9534-4400-AD19-50F78D2A30A9}">
      <dgm:prSet/>
      <dgm:spPr/>
      <dgm:t>
        <a:bodyPr/>
        <a:lstStyle/>
        <a:p>
          <a:endParaRPr lang="nl-NL"/>
        </a:p>
      </dgm:t>
    </dgm:pt>
    <dgm:pt modelId="{B5796C69-934F-473B-B0E6-636755BBB4AF}" type="sibTrans" cxnId="{9C84FA6A-9534-4400-AD19-50F78D2A30A9}">
      <dgm:prSet/>
      <dgm:spPr/>
      <dgm:t>
        <a:bodyPr/>
        <a:lstStyle/>
        <a:p>
          <a:endParaRPr lang="nl-NL"/>
        </a:p>
      </dgm:t>
    </dgm:pt>
    <dgm:pt modelId="{0AEFBBB0-1EEF-4EF9-AA6A-BA1E319A5B25}" type="pres">
      <dgm:prSet presAssocID="{4B9EF49F-14BD-49A8-A54F-95F2FD49FBF2}" presName="Name0" presStyleCnt="0">
        <dgm:presLayoutVars>
          <dgm:dir/>
          <dgm:animLvl val="lvl"/>
          <dgm:resizeHandles val="exact"/>
        </dgm:presLayoutVars>
      </dgm:prSet>
      <dgm:spPr/>
      <dgm:t>
        <a:bodyPr/>
        <a:lstStyle/>
        <a:p>
          <a:endParaRPr lang="nl-BE"/>
        </a:p>
      </dgm:t>
    </dgm:pt>
    <dgm:pt modelId="{12AA83A2-B177-420C-94C0-D0F741DBA168}" type="pres">
      <dgm:prSet presAssocID="{CBAF43D9-6114-4EF1-9EB1-B1274B44B274}" presName="boxAndChildren" presStyleCnt="0"/>
      <dgm:spPr/>
    </dgm:pt>
    <dgm:pt modelId="{5879548F-1BB5-405E-90F6-800E96BD71D3}" type="pres">
      <dgm:prSet presAssocID="{CBAF43D9-6114-4EF1-9EB1-B1274B44B274}" presName="parentTextBox" presStyleLbl="node1" presStyleIdx="0" presStyleCnt="4"/>
      <dgm:spPr/>
      <dgm:t>
        <a:bodyPr/>
        <a:lstStyle/>
        <a:p>
          <a:endParaRPr lang="nl-NL"/>
        </a:p>
      </dgm:t>
    </dgm:pt>
    <dgm:pt modelId="{4D2DB8F9-ABCD-4812-AA7B-0EF006559AE3}" type="pres">
      <dgm:prSet presAssocID="{CBAF43D9-6114-4EF1-9EB1-B1274B44B274}" presName="entireBox" presStyleLbl="node1" presStyleIdx="0" presStyleCnt="4"/>
      <dgm:spPr/>
      <dgm:t>
        <a:bodyPr/>
        <a:lstStyle/>
        <a:p>
          <a:endParaRPr lang="nl-NL"/>
        </a:p>
      </dgm:t>
    </dgm:pt>
    <dgm:pt modelId="{9437AF9A-9F19-4285-98D5-384E599E26C5}" type="pres">
      <dgm:prSet presAssocID="{CBAF43D9-6114-4EF1-9EB1-B1274B44B274}" presName="descendantBox" presStyleCnt="0"/>
      <dgm:spPr/>
    </dgm:pt>
    <dgm:pt modelId="{EFF7D434-1C97-4066-A30D-962534839D77}" type="pres">
      <dgm:prSet presAssocID="{A75AB37E-F873-4089-87A1-C2300485BBC7}" presName="childTextBox" presStyleLbl="fgAccFollowNode1" presStyleIdx="0" presStyleCnt="4">
        <dgm:presLayoutVars>
          <dgm:bulletEnabled val="1"/>
        </dgm:presLayoutVars>
      </dgm:prSet>
      <dgm:spPr/>
      <dgm:t>
        <a:bodyPr/>
        <a:lstStyle/>
        <a:p>
          <a:endParaRPr lang="nl-NL"/>
        </a:p>
      </dgm:t>
    </dgm:pt>
    <dgm:pt modelId="{1424A252-823A-4C5D-9A3C-8B1C70362331}" type="pres">
      <dgm:prSet presAssocID="{7F90E1F8-A930-427D-94D8-B3C1B19DADFE}" presName="sp" presStyleCnt="0"/>
      <dgm:spPr/>
    </dgm:pt>
    <dgm:pt modelId="{F874412F-2748-46F6-9B71-BE7F574085AB}" type="pres">
      <dgm:prSet presAssocID="{ED451C6E-A0E4-4E9D-8CA8-764D92AAAA8D}" presName="arrowAndChildren" presStyleCnt="0"/>
      <dgm:spPr/>
    </dgm:pt>
    <dgm:pt modelId="{E7B065C3-D43F-460F-99D8-386F0C6E456F}" type="pres">
      <dgm:prSet presAssocID="{ED451C6E-A0E4-4E9D-8CA8-764D92AAAA8D}" presName="parentTextArrow" presStyleLbl="node1" presStyleIdx="0" presStyleCnt="4"/>
      <dgm:spPr/>
      <dgm:t>
        <a:bodyPr/>
        <a:lstStyle/>
        <a:p>
          <a:endParaRPr lang="nl-NL"/>
        </a:p>
      </dgm:t>
    </dgm:pt>
    <dgm:pt modelId="{8E5961A9-67A1-4037-91C7-0BF57755D26E}" type="pres">
      <dgm:prSet presAssocID="{ED451C6E-A0E4-4E9D-8CA8-764D92AAAA8D}" presName="arrow" presStyleLbl="node1" presStyleIdx="1" presStyleCnt="4"/>
      <dgm:spPr/>
      <dgm:t>
        <a:bodyPr/>
        <a:lstStyle/>
        <a:p>
          <a:endParaRPr lang="nl-NL"/>
        </a:p>
      </dgm:t>
    </dgm:pt>
    <dgm:pt modelId="{BF7FF07E-3BA8-47FF-AC99-4064ED322E37}" type="pres">
      <dgm:prSet presAssocID="{ED451C6E-A0E4-4E9D-8CA8-764D92AAAA8D}" presName="descendantArrow" presStyleCnt="0"/>
      <dgm:spPr/>
    </dgm:pt>
    <dgm:pt modelId="{37586F38-77A8-48E1-AAFA-CD2EBBD0D79F}" type="pres">
      <dgm:prSet presAssocID="{694AE5CE-B6EB-463C-8B2A-E50C9DE3A4FE}" presName="childTextArrow" presStyleLbl="fgAccFollowNode1" presStyleIdx="1" presStyleCnt="4">
        <dgm:presLayoutVars>
          <dgm:bulletEnabled val="1"/>
        </dgm:presLayoutVars>
      </dgm:prSet>
      <dgm:spPr/>
      <dgm:t>
        <a:bodyPr/>
        <a:lstStyle/>
        <a:p>
          <a:endParaRPr lang="nl-NL"/>
        </a:p>
      </dgm:t>
    </dgm:pt>
    <dgm:pt modelId="{38C9C1FD-14EC-4036-B492-AD6484FDB8BD}" type="pres">
      <dgm:prSet presAssocID="{4159C4E4-3C91-41C9-BE1F-7A9001868310}" presName="sp" presStyleCnt="0"/>
      <dgm:spPr/>
    </dgm:pt>
    <dgm:pt modelId="{ADC85E34-3E8F-4405-A6A9-CB3B63F95E8F}" type="pres">
      <dgm:prSet presAssocID="{E8CCA2B7-0A6A-49B9-A84B-E5B7D4E51411}" presName="arrowAndChildren" presStyleCnt="0"/>
      <dgm:spPr/>
    </dgm:pt>
    <dgm:pt modelId="{136FB4B6-2EC4-40DC-900B-82451AD89A58}" type="pres">
      <dgm:prSet presAssocID="{E8CCA2B7-0A6A-49B9-A84B-E5B7D4E51411}" presName="parentTextArrow" presStyleLbl="node1" presStyleIdx="1" presStyleCnt="4"/>
      <dgm:spPr/>
      <dgm:t>
        <a:bodyPr/>
        <a:lstStyle/>
        <a:p>
          <a:endParaRPr lang="nl-BE"/>
        </a:p>
      </dgm:t>
    </dgm:pt>
    <dgm:pt modelId="{3D824599-E2B1-457B-BD5F-D46E9730BE08}" type="pres">
      <dgm:prSet presAssocID="{E8CCA2B7-0A6A-49B9-A84B-E5B7D4E51411}" presName="arrow" presStyleLbl="node1" presStyleIdx="2" presStyleCnt="4" custLinFactNeighborX="-892" custLinFactNeighborY="1661"/>
      <dgm:spPr/>
      <dgm:t>
        <a:bodyPr/>
        <a:lstStyle/>
        <a:p>
          <a:endParaRPr lang="nl-BE"/>
        </a:p>
      </dgm:t>
    </dgm:pt>
    <dgm:pt modelId="{B2B36434-00A2-458B-B5E4-DC1463547670}" type="pres">
      <dgm:prSet presAssocID="{E8CCA2B7-0A6A-49B9-A84B-E5B7D4E51411}" presName="descendantArrow" presStyleCnt="0"/>
      <dgm:spPr/>
    </dgm:pt>
    <dgm:pt modelId="{850351CF-399C-4F82-ADCF-F962F3C5F05A}" type="pres">
      <dgm:prSet presAssocID="{E60A19CC-34C7-4AE5-97B7-7965E677BF93}" presName="childTextArrow" presStyleLbl="fgAccFollowNode1" presStyleIdx="2" presStyleCnt="4">
        <dgm:presLayoutVars>
          <dgm:bulletEnabled val="1"/>
        </dgm:presLayoutVars>
      </dgm:prSet>
      <dgm:spPr/>
      <dgm:t>
        <a:bodyPr/>
        <a:lstStyle/>
        <a:p>
          <a:endParaRPr lang="nl-BE"/>
        </a:p>
      </dgm:t>
    </dgm:pt>
    <dgm:pt modelId="{92397410-7443-4A6B-8A8C-CDBA21A0D15D}" type="pres">
      <dgm:prSet presAssocID="{ED4BECD3-2826-4B3C-A249-46BD1D23ED02}" presName="sp" presStyleCnt="0"/>
      <dgm:spPr/>
    </dgm:pt>
    <dgm:pt modelId="{3765574A-533A-486D-921B-8D222FA34B88}" type="pres">
      <dgm:prSet presAssocID="{DA30B36F-92D9-4963-B0FC-B4C92ABA3F19}" presName="arrowAndChildren" presStyleCnt="0"/>
      <dgm:spPr/>
    </dgm:pt>
    <dgm:pt modelId="{0E6A19B7-1805-4343-BB27-3E1DD9E9C77C}" type="pres">
      <dgm:prSet presAssocID="{DA30B36F-92D9-4963-B0FC-B4C92ABA3F19}" presName="parentTextArrow" presStyleLbl="node1" presStyleIdx="2" presStyleCnt="4"/>
      <dgm:spPr/>
      <dgm:t>
        <a:bodyPr/>
        <a:lstStyle/>
        <a:p>
          <a:endParaRPr lang="nl-BE"/>
        </a:p>
      </dgm:t>
    </dgm:pt>
    <dgm:pt modelId="{2A7E6DF9-A264-4EBB-9541-6E6C165E6252}" type="pres">
      <dgm:prSet presAssocID="{DA30B36F-92D9-4963-B0FC-B4C92ABA3F19}" presName="arrow" presStyleLbl="node1" presStyleIdx="3" presStyleCnt="4"/>
      <dgm:spPr/>
      <dgm:t>
        <a:bodyPr/>
        <a:lstStyle/>
        <a:p>
          <a:endParaRPr lang="nl-BE"/>
        </a:p>
      </dgm:t>
    </dgm:pt>
    <dgm:pt modelId="{E17A2EC5-44B2-467C-BDB1-CD518B0564A2}" type="pres">
      <dgm:prSet presAssocID="{DA30B36F-92D9-4963-B0FC-B4C92ABA3F19}" presName="descendantArrow" presStyleCnt="0"/>
      <dgm:spPr/>
    </dgm:pt>
    <dgm:pt modelId="{B817CDBF-366F-41AA-99DC-1A6FAC931738}" type="pres">
      <dgm:prSet presAssocID="{42CCEE68-AA80-4EED-AB36-8B4F9CF3DE7F}" presName="childTextArrow" presStyleLbl="fgAccFollowNode1" presStyleIdx="3" presStyleCnt="4">
        <dgm:presLayoutVars>
          <dgm:bulletEnabled val="1"/>
        </dgm:presLayoutVars>
      </dgm:prSet>
      <dgm:spPr/>
      <dgm:t>
        <a:bodyPr/>
        <a:lstStyle/>
        <a:p>
          <a:endParaRPr lang="nl-BE"/>
        </a:p>
      </dgm:t>
    </dgm:pt>
  </dgm:ptLst>
  <dgm:cxnLst>
    <dgm:cxn modelId="{358DBD6D-FC0A-494D-8451-789B548E4534}" type="presOf" srcId="{A75AB37E-F873-4089-87A1-C2300485BBC7}" destId="{EFF7D434-1C97-4066-A30D-962534839D77}" srcOrd="0" destOrd="0" presId="urn:microsoft.com/office/officeart/2005/8/layout/process4"/>
    <dgm:cxn modelId="{040EF047-25AF-417A-BB2F-D04D53330A13}" srcId="{4B9EF49F-14BD-49A8-A54F-95F2FD49FBF2}" destId="{ED451C6E-A0E4-4E9D-8CA8-764D92AAAA8D}" srcOrd="2" destOrd="0" parTransId="{7042A6EC-0098-4B04-A8BE-81FA4C572BA7}" sibTransId="{7F90E1F8-A930-427D-94D8-B3C1B19DADFE}"/>
    <dgm:cxn modelId="{42920E93-8C91-4847-A82A-0506D9D420D8}" srcId="{4B9EF49F-14BD-49A8-A54F-95F2FD49FBF2}" destId="{CBAF43D9-6114-4EF1-9EB1-B1274B44B274}" srcOrd="3" destOrd="0" parTransId="{2CD3E805-5AA7-4945-BEDC-4A40E131E486}" sibTransId="{72DC7068-1D10-4B48-A16E-CFB141A1C12D}"/>
    <dgm:cxn modelId="{E57A140B-E8CB-4720-A59E-EBC6D1D02826}" type="presOf" srcId="{E60A19CC-34C7-4AE5-97B7-7965E677BF93}" destId="{850351CF-399C-4F82-ADCF-F962F3C5F05A}" srcOrd="0" destOrd="0" presId="urn:microsoft.com/office/officeart/2005/8/layout/process4"/>
    <dgm:cxn modelId="{9C84FA6A-9534-4400-AD19-50F78D2A30A9}" srcId="{CBAF43D9-6114-4EF1-9EB1-B1274B44B274}" destId="{A75AB37E-F873-4089-87A1-C2300485BBC7}" srcOrd="0" destOrd="0" parTransId="{4F265443-4D20-431E-BA30-87F38AE38DC5}" sibTransId="{B5796C69-934F-473B-B0E6-636755BBB4AF}"/>
    <dgm:cxn modelId="{6E4EA8B2-E2F2-4FA2-8891-E9BD137E208A}" srcId="{E8CCA2B7-0A6A-49B9-A84B-E5B7D4E51411}" destId="{E60A19CC-34C7-4AE5-97B7-7965E677BF93}" srcOrd="0" destOrd="0" parTransId="{03DFD058-4EFC-41E3-BC55-3329159A1E7F}" sibTransId="{42402BFC-DFCE-43BB-8DDF-174C0CF16304}"/>
    <dgm:cxn modelId="{E6E624B9-B277-4D92-8E7B-4BB2518304CC}" type="presOf" srcId="{ED451C6E-A0E4-4E9D-8CA8-764D92AAAA8D}" destId="{8E5961A9-67A1-4037-91C7-0BF57755D26E}" srcOrd="1" destOrd="0" presId="urn:microsoft.com/office/officeart/2005/8/layout/process4"/>
    <dgm:cxn modelId="{BB7A2109-38D5-4337-AC5C-465AC16AC972}" type="presOf" srcId="{DA30B36F-92D9-4963-B0FC-B4C92ABA3F19}" destId="{2A7E6DF9-A264-4EBB-9541-6E6C165E6252}" srcOrd="1" destOrd="0" presId="urn:microsoft.com/office/officeart/2005/8/layout/process4"/>
    <dgm:cxn modelId="{E7B2C855-0D7E-4656-9D22-261607700797}" type="presOf" srcId="{42CCEE68-AA80-4EED-AB36-8B4F9CF3DE7F}" destId="{B817CDBF-366F-41AA-99DC-1A6FAC931738}" srcOrd="0" destOrd="0" presId="urn:microsoft.com/office/officeart/2005/8/layout/process4"/>
    <dgm:cxn modelId="{76464987-BDDA-46C6-A6FD-AF8A18CD1C21}" type="presOf" srcId="{E8CCA2B7-0A6A-49B9-A84B-E5B7D4E51411}" destId="{136FB4B6-2EC4-40DC-900B-82451AD89A58}" srcOrd="0" destOrd="0" presId="urn:microsoft.com/office/officeart/2005/8/layout/process4"/>
    <dgm:cxn modelId="{5ADCE45F-F81A-4BDC-9153-3D2069B86662}" type="presOf" srcId="{CBAF43D9-6114-4EF1-9EB1-B1274B44B274}" destId="{4D2DB8F9-ABCD-4812-AA7B-0EF006559AE3}" srcOrd="1" destOrd="0" presId="urn:microsoft.com/office/officeart/2005/8/layout/process4"/>
    <dgm:cxn modelId="{54ABC2DB-97A6-47C1-886F-FE5E999E0115}" type="presOf" srcId="{694AE5CE-B6EB-463C-8B2A-E50C9DE3A4FE}" destId="{37586F38-77A8-48E1-AAFA-CD2EBBD0D79F}" srcOrd="0" destOrd="0" presId="urn:microsoft.com/office/officeart/2005/8/layout/process4"/>
    <dgm:cxn modelId="{1E17C179-E6F7-4A80-8E6F-3ECBFA4C35F3}" srcId="{4B9EF49F-14BD-49A8-A54F-95F2FD49FBF2}" destId="{E8CCA2B7-0A6A-49B9-A84B-E5B7D4E51411}" srcOrd="1" destOrd="0" parTransId="{00CF9615-3DCA-479C-B830-2049005683F7}" sibTransId="{4159C4E4-3C91-41C9-BE1F-7A9001868310}"/>
    <dgm:cxn modelId="{C2575591-9591-4669-B910-B8A6F7802725}" type="presOf" srcId="{4B9EF49F-14BD-49A8-A54F-95F2FD49FBF2}" destId="{0AEFBBB0-1EEF-4EF9-AA6A-BA1E319A5B25}" srcOrd="0" destOrd="0" presId="urn:microsoft.com/office/officeart/2005/8/layout/process4"/>
    <dgm:cxn modelId="{0C101B6F-255E-42E6-AB8E-8C7759B32EA6}" srcId="{DA30B36F-92D9-4963-B0FC-B4C92ABA3F19}" destId="{42CCEE68-AA80-4EED-AB36-8B4F9CF3DE7F}" srcOrd="0" destOrd="0" parTransId="{F8AB15C7-566A-4F35-ABB8-22479EED047B}" sibTransId="{27C5ED45-8396-4CB4-AE08-0B844FEC5830}"/>
    <dgm:cxn modelId="{D44FC353-DD9E-4C65-9B28-F6D58AEB4298}" srcId="{ED451C6E-A0E4-4E9D-8CA8-764D92AAAA8D}" destId="{694AE5CE-B6EB-463C-8B2A-E50C9DE3A4FE}" srcOrd="0" destOrd="0" parTransId="{6A2D0A85-7246-4F00-9434-53AE6FF06B6D}" sibTransId="{4D86DA09-ED4C-44B7-A93B-BF27ADAC67F3}"/>
    <dgm:cxn modelId="{9D5E9B41-A3AE-4EC2-928A-FCE4A3ADE03F}" type="presOf" srcId="{CBAF43D9-6114-4EF1-9EB1-B1274B44B274}" destId="{5879548F-1BB5-405E-90F6-800E96BD71D3}" srcOrd="0" destOrd="0" presId="urn:microsoft.com/office/officeart/2005/8/layout/process4"/>
    <dgm:cxn modelId="{C7EA36F1-8B7D-4C64-A19C-774239ECBA91}" srcId="{4B9EF49F-14BD-49A8-A54F-95F2FD49FBF2}" destId="{DA30B36F-92D9-4963-B0FC-B4C92ABA3F19}" srcOrd="0" destOrd="0" parTransId="{917106A6-C8EE-4AC5-847E-3913A7F1DAF1}" sibTransId="{ED4BECD3-2826-4B3C-A249-46BD1D23ED02}"/>
    <dgm:cxn modelId="{AA8D0B26-2442-43DF-A4CB-B54036EF784F}" type="presOf" srcId="{DA30B36F-92D9-4963-B0FC-B4C92ABA3F19}" destId="{0E6A19B7-1805-4343-BB27-3E1DD9E9C77C}" srcOrd="0" destOrd="0" presId="urn:microsoft.com/office/officeart/2005/8/layout/process4"/>
    <dgm:cxn modelId="{106D7F72-43AA-46B1-9860-4B2D994AD83F}" type="presOf" srcId="{ED451C6E-A0E4-4E9D-8CA8-764D92AAAA8D}" destId="{E7B065C3-D43F-460F-99D8-386F0C6E456F}" srcOrd="0" destOrd="0" presId="urn:microsoft.com/office/officeart/2005/8/layout/process4"/>
    <dgm:cxn modelId="{2F4556B6-1C82-422A-A35A-EAB3DD910BFE}" type="presOf" srcId="{E8CCA2B7-0A6A-49B9-A84B-E5B7D4E51411}" destId="{3D824599-E2B1-457B-BD5F-D46E9730BE08}" srcOrd="1" destOrd="0" presId="urn:microsoft.com/office/officeart/2005/8/layout/process4"/>
    <dgm:cxn modelId="{CF83AFD4-BD6D-4E3D-A50E-AC437463382D}" type="presParOf" srcId="{0AEFBBB0-1EEF-4EF9-AA6A-BA1E319A5B25}" destId="{12AA83A2-B177-420C-94C0-D0F741DBA168}" srcOrd="0" destOrd="0" presId="urn:microsoft.com/office/officeart/2005/8/layout/process4"/>
    <dgm:cxn modelId="{A22735F9-D3AF-478F-8B9A-1A0D6B3F086A}" type="presParOf" srcId="{12AA83A2-B177-420C-94C0-D0F741DBA168}" destId="{5879548F-1BB5-405E-90F6-800E96BD71D3}" srcOrd="0" destOrd="0" presId="urn:microsoft.com/office/officeart/2005/8/layout/process4"/>
    <dgm:cxn modelId="{8E0120A1-BC07-4F19-A32E-794D462E610B}" type="presParOf" srcId="{12AA83A2-B177-420C-94C0-D0F741DBA168}" destId="{4D2DB8F9-ABCD-4812-AA7B-0EF006559AE3}" srcOrd="1" destOrd="0" presId="urn:microsoft.com/office/officeart/2005/8/layout/process4"/>
    <dgm:cxn modelId="{90208BEF-9A79-46EF-9AAB-BED2D1250A6A}" type="presParOf" srcId="{12AA83A2-B177-420C-94C0-D0F741DBA168}" destId="{9437AF9A-9F19-4285-98D5-384E599E26C5}" srcOrd="2" destOrd="0" presId="urn:microsoft.com/office/officeart/2005/8/layout/process4"/>
    <dgm:cxn modelId="{9B404108-5DA2-470D-98CE-F9012232486D}" type="presParOf" srcId="{9437AF9A-9F19-4285-98D5-384E599E26C5}" destId="{EFF7D434-1C97-4066-A30D-962534839D77}" srcOrd="0" destOrd="0" presId="urn:microsoft.com/office/officeart/2005/8/layout/process4"/>
    <dgm:cxn modelId="{3D694643-35CD-48E6-8763-152F040491E8}" type="presParOf" srcId="{0AEFBBB0-1EEF-4EF9-AA6A-BA1E319A5B25}" destId="{1424A252-823A-4C5D-9A3C-8B1C70362331}" srcOrd="1" destOrd="0" presId="urn:microsoft.com/office/officeart/2005/8/layout/process4"/>
    <dgm:cxn modelId="{8D0ECE3D-DC75-4AE2-81E6-F79DA04A8FAE}" type="presParOf" srcId="{0AEFBBB0-1EEF-4EF9-AA6A-BA1E319A5B25}" destId="{F874412F-2748-46F6-9B71-BE7F574085AB}" srcOrd="2" destOrd="0" presId="urn:microsoft.com/office/officeart/2005/8/layout/process4"/>
    <dgm:cxn modelId="{8C35B883-865F-4317-9D29-E59F50C2DBF3}" type="presParOf" srcId="{F874412F-2748-46F6-9B71-BE7F574085AB}" destId="{E7B065C3-D43F-460F-99D8-386F0C6E456F}" srcOrd="0" destOrd="0" presId="urn:microsoft.com/office/officeart/2005/8/layout/process4"/>
    <dgm:cxn modelId="{9078CFA0-D35B-4875-8E37-8BAB913FF9D1}" type="presParOf" srcId="{F874412F-2748-46F6-9B71-BE7F574085AB}" destId="{8E5961A9-67A1-4037-91C7-0BF57755D26E}" srcOrd="1" destOrd="0" presId="urn:microsoft.com/office/officeart/2005/8/layout/process4"/>
    <dgm:cxn modelId="{FD4F53AB-11ED-4106-B241-D49B45AD5F3F}" type="presParOf" srcId="{F874412F-2748-46F6-9B71-BE7F574085AB}" destId="{BF7FF07E-3BA8-47FF-AC99-4064ED322E37}" srcOrd="2" destOrd="0" presId="urn:microsoft.com/office/officeart/2005/8/layout/process4"/>
    <dgm:cxn modelId="{0622DA08-58E6-4DB2-904A-FD77A2D28A6C}" type="presParOf" srcId="{BF7FF07E-3BA8-47FF-AC99-4064ED322E37}" destId="{37586F38-77A8-48E1-AAFA-CD2EBBD0D79F}" srcOrd="0" destOrd="0" presId="urn:microsoft.com/office/officeart/2005/8/layout/process4"/>
    <dgm:cxn modelId="{117E8B22-E726-4382-B319-AA3555828CD1}" type="presParOf" srcId="{0AEFBBB0-1EEF-4EF9-AA6A-BA1E319A5B25}" destId="{38C9C1FD-14EC-4036-B492-AD6484FDB8BD}" srcOrd="3" destOrd="0" presId="urn:microsoft.com/office/officeart/2005/8/layout/process4"/>
    <dgm:cxn modelId="{07230196-57A4-4523-A205-92925331290D}" type="presParOf" srcId="{0AEFBBB0-1EEF-4EF9-AA6A-BA1E319A5B25}" destId="{ADC85E34-3E8F-4405-A6A9-CB3B63F95E8F}" srcOrd="4" destOrd="0" presId="urn:microsoft.com/office/officeart/2005/8/layout/process4"/>
    <dgm:cxn modelId="{2D70ADD5-6752-43CA-99B2-045A5A0F33C4}" type="presParOf" srcId="{ADC85E34-3E8F-4405-A6A9-CB3B63F95E8F}" destId="{136FB4B6-2EC4-40DC-900B-82451AD89A58}" srcOrd="0" destOrd="0" presId="urn:microsoft.com/office/officeart/2005/8/layout/process4"/>
    <dgm:cxn modelId="{9CD32876-8F8A-4566-AC5E-7F399A5B6B7C}" type="presParOf" srcId="{ADC85E34-3E8F-4405-A6A9-CB3B63F95E8F}" destId="{3D824599-E2B1-457B-BD5F-D46E9730BE08}" srcOrd="1" destOrd="0" presId="urn:microsoft.com/office/officeart/2005/8/layout/process4"/>
    <dgm:cxn modelId="{81FD1CBC-6AC8-40BD-A15B-4E415E131505}" type="presParOf" srcId="{ADC85E34-3E8F-4405-A6A9-CB3B63F95E8F}" destId="{B2B36434-00A2-458B-B5E4-DC1463547670}" srcOrd="2" destOrd="0" presId="urn:microsoft.com/office/officeart/2005/8/layout/process4"/>
    <dgm:cxn modelId="{D3ED2C48-1F92-4399-AB7C-4D658C7A756D}" type="presParOf" srcId="{B2B36434-00A2-458B-B5E4-DC1463547670}" destId="{850351CF-399C-4F82-ADCF-F962F3C5F05A}" srcOrd="0" destOrd="0" presId="urn:microsoft.com/office/officeart/2005/8/layout/process4"/>
    <dgm:cxn modelId="{C1618788-3C67-4F8E-8529-DD12FD6D6A2F}" type="presParOf" srcId="{0AEFBBB0-1EEF-4EF9-AA6A-BA1E319A5B25}" destId="{92397410-7443-4A6B-8A8C-CDBA21A0D15D}" srcOrd="5" destOrd="0" presId="urn:microsoft.com/office/officeart/2005/8/layout/process4"/>
    <dgm:cxn modelId="{3655F58E-63A5-4512-88BA-366DE4723724}" type="presParOf" srcId="{0AEFBBB0-1EEF-4EF9-AA6A-BA1E319A5B25}" destId="{3765574A-533A-486D-921B-8D222FA34B88}" srcOrd="6" destOrd="0" presId="urn:microsoft.com/office/officeart/2005/8/layout/process4"/>
    <dgm:cxn modelId="{A127EAB6-2752-447B-A4F8-2E4275315FC4}" type="presParOf" srcId="{3765574A-533A-486D-921B-8D222FA34B88}" destId="{0E6A19B7-1805-4343-BB27-3E1DD9E9C77C}" srcOrd="0" destOrd="0" presId="urn:microsoft.com/office/officeart/2005/8/layout/process4"/>
    <dgm:cxn modelId="{0EA21427-A232-46E5-9AAB-62B69D78353A}" type="presParOf" srcId="{3765574A-533A-486D-921B-8D222FA34B88}" destId="{2A7E6DF9-A264-4EBB-9541-6E6C165E6252}" srcOrd="1" destOrd="0" presId="urn:microsoft.com/office/officeart/2005/8/layout/process4"/>
    <dgm:cxn modelId="{9686458C-7D27-4A0B-A218-58E71E40D8EB}" type="presParOf" srcId="{3765574A-533A-486D-921B-8D222FA34B88}" destId="{E17A2EC5-44B2-467C-BDB1-CD518B0564A2}" srcOrd="2" destOrd="0" presId="urn:microsoft.com/office/officeart/2005/8/layout/process4"/>
    <dgm:cxn modelId="{959B7B7B-C159-42F7-BFC0-32BF21C56CBB}" type="presParOf" srcId="{E17A2EC5-44B2-467C-BDB1-CD518B0564A2}" destId="{B817CDBF-366F-41AA-99DC-1A6FAC931738}"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F40C1E-BDB4-4240-B7BE-91C643F4DCB2}" type="doc">
      <dgm:prSet loTypeId="urn:microsoft.com/office/officeart/2005/8/layout/vList6" loCatId="list" qsTypeId="urn:microsoft.com/office/officeart/2005/8/quickstyle/simple1" qsCatId="simple" csTypeId="urn:microsoft.com/office/officeart/2005/8/colors/colorful5" csCatId="colorful" phldr="1"/>
      <dgm:spPr/>
      <dgm:t>
        <a:bodyPr/>
        <a:lstStyle/>
        <a:p>
          <a:endParaRPr lang="nl-NL"/>
        </a:p>
      </dgm:t>
    </dgm:pt>
    <dgm:pt modelId="{E8965063-7451-4F4E-9F30-03B8BBAC02BF}">
      <dgm:prSet phldrT="[Tekst]" custT="1"/>
      <dgm:spPr/>
      <dgm:t>
        <a:bodyPr/>
        <a:lstStyle/>
        <a:p>
          <a:r>
            <a:rPr lang="nl-NL" sz="4000" dirty="0" smtClean="0"/>
            <a:t>Spiegelen</a:t>
          </a:r>
        </a:p>
        <a:p>
          <a:r>
            <a:rPr lang="nl-NL" sz="2400" dirty="0" smtClean="0"/>
            <a:t>Hoe verhoudt de opleiding zich tot BAP@UCLL?</a:t>
          </a:r>
          <a:endParaRPr lang="nl-NL" sz="2400" dirty="0"/>
        </a:p>
      </dgm:t>
    </dgm:pt>
    <dgm:pt modelId="{138F8492-10EC-4922-A90C-CBCD548FB46F}" type="parTrans" cxnId="{8522A5D3-A353-4F4D-9B68-903AF4527717}">
      <dgm:prSet/>
      <dgm:spPr/>
      <dgm:t>
        <a:bodyPr/>
        <a:lstStyle/>
        <a:p>
          <a:endParaRPr lang="nl-NL"/>
        </a:p>
      </dgm:t>
    </dgm:pt>
    <dgm:pt modelId="{20E471C4-1DE5-4BB1-A2F2-95B7FEDF734C}" type="sibTrans" cxnId="{8522A5D3-A353-4F4D-9B68-903AF4527717}">
      <dgm:prSet/>
      <dgm:spPr/>
      <dgm:t>
        <a:bodyPr/>
        <a:lstStyle/>
        <a:p>
          <a:endParaRPr lang="nl-NL"/>
        </a:p>
      </dgm:t>
    </dgm:pt>
    <dgm:pt modelId="{34167FDC-56E5-4234-8EA6-1D9D90964AC1}">
      <dgm:prSet phldrT="[Tekst]"/>
      <dgm:spPr/>
      <dgm:t>
        <a:bodyPr/>
        <a:lstStyle/>
        <a:p>
          <a:r>
            <a:rPr lang="nl-NL" dirty="0" smtClean="0">
              <a:solidFill>
                <a:srgbClr val="002060"/>
              </a:solidFill>
            </a:rPr>
            <a:t>Alle opleidingen</a:t>
          </a:r>
          <a:endParaRPr lang="nl-NL" dirty="0">
            <a:solidFill>
              <a:srgbClr val="002060"/>
            </a:solidFill>
          </a:endParaRPr>
        </a:p>
      </dgm:t>
    </dgm:pt>
    <dgm:pt modelId="{A399E9B8-9C76-4DDA-93FE-A038407BCF10}" type="parTrans" cxnId="{DC2B5290-C78B-480B-BCF4-4AF6B1082B95}">
      <dgm:prSet/>
      <dgm:spPr/>
      <dgm:t>
        <a:bodyPr/>
        <a:lstStyle/>
        <a:p>
          <a:endParaRPr lang="nl-NL"/>
        </a:p>
      </dgm:t>
    </dgm:pt>
    <dgm:pt modelId="{2572A4CC-36E6-4DB7-8088-27B9AEB4A603}" type="sibTrans" cxnId="{DC2B5290-C78B-480B-BCF4-4AF6B1082B95}">
      <dgm:prSet/>
      <dgm:spPr/>
      <dgm:t>
        <a:bodyPr/>
        <a:lstStyle/>
        <a:p>
          <a:endParaRPr lang="nl-NL"/>
        </a:p>
      </dgm:t>
    </dgm:pt>
    <dgm:pt modelId="{828366AC-BCBF-4742-B1A0-CB5332B22F72}">
      <dgm:prSet phldrT="[Tekst]"/>
      <dgm:spPr/>
      <dgm:t>
        <a:bodyPr/>
        <a:lstStyle/>
        <a:p>
          <a:r>
            <a:rPr lang="nl-NL" dirty="0" smtClean="0">
              <a:solidFill>
                <a:srgbClr val="002060"/>
              </a:solidFill>
            </a:rPr>
            <a:t>In POC of andere fora</a:t>
          </a:r>
          <a:endParaRPr lang="nl-NL" dirty="0">
            <a:solidFill>
              <a:srgbClr val="002060"/>
            </a:solidFill>
          </a:endParaRPr>
        </a:p>
      </dgm:t>
    </dgm:pt>
    <dgm:pt modelId="{14B876B1-F515-41F7-AFFD-5CB9D220F93A}" type="parTrans" cxnId="{F93D41E4-C6BE-4882-A663-9E736D138861}">
      <dgm:prSet/>
      <dgm:spPr/>
      <dgm:t>
        <a:bodyPr/>
        <a:lstStyle/>
        <a:p>
          <a:endParaRPr lang="nl-NL"/>
        </a:p>
      </dgm:t>
    </dgm:pt>
    <dgm:pt modelId="{8B547325-024A-4458-9FF6-77C616D61D1B}" type="sibTrans" cxnId="{F93D41E4-C6BE-4882-A663-9E736D138861}">
      <dgm:prSet/>
      <dgm:spPr/>
      <dgm:t>
        <a:bodyPr/>
        <a:lstStyle/>
        <a:p>
          <a:endParaRPr lang="nl-NL"/>
        </a:p>
      </dgm:t>
    </dgm:pt>
    <dgm:pt modelId="{E9E09EE8-A6F7-479A-9DDA-B08DEBF90519}">
      <dgm:prSet phldrT="[Tekst]" custT="1"/>
      <dgm:spPr/>
      <dgm:t>
        <a:bodyPr/>
        <a:lstStyle/>
        <a:p>
          <a:r>
            <a:rPr lang="nl-NL" sz="4000" dirty="0" smtClean="0"/>
            <a:t>Pilots</a:t>
          </a:r>
        </a:p>
        <a:p>
          <a:r>
            <a:rPr lang="nl-NL" sz="2400" dirty="0" smtClean="0"/>
            <a:t>Hoe verankeren we BAP@UCLL in de opleiding?</a:t>
          </a:r>
          <a:endParaRPr lang="nl-NL" sz="2400" dirty="0"/>
        </a:p>
      </dgm:t>
    </dgm:pt>
    <dgm:pt modelId="{08FA01C8-6EC0-4097-8D69-DC84063A0C47}" type="parTrans" cxnId="{F2C724AB-70EC-4044-A415-00A0FC467051}">
      <dgm:prSet/>
      <dgm:spPr/>
      <dgm:t>
        <a:bodyPr/>
        <a:lstStyle/>
        <a:p>
          <a:endParaRPr lang="nl-NL"/>
        </a:p>
      </dgm:t>
    </dgm:pt>
    <dgm:pt modelId="{9D7E521B-CC67-4F33-AA69-7E4F164844CB}" type="sibTrans" cxnId="{F2C724AB-70EC-4044-A415-00A0FC467051}">
      <dgm:prSet/>
      <dgm:spPr/>
      <dgm:t>
        <a:bodyPr/>
        <a:lstStyle/>
        <a:p>
          <a:endParaRPr lang="nl-NL"/>
        </a:p>
      </dgm:t>
    </dgm:pt>
    <dgm:pt modelId="{9A3CE16E-DF41-4E64-8D03-7FD7CE718254}">
      <dgm:prSet phldrT="[Tekst]"/>
      <dgm:spPr/>
      <dgm:t>
        <a:bodyPr/>
        <a:lstStyle/>
        <a:p>
          <a:r>
            <a:rPr lang="nl-NL" dirty="0" smtClean="0">
              <a:solidFill>
                <a:srgbClr val="002060"/>
              </a:solidFill>
            </a:rPr>
            <a:t>Bachelor Lager Onderwijs</a:t>
          </a:r>
          <a:endParaRPr lang="nl-NL" dirty="0">
            <a:solidFill>
              <a:srgbClr val="002060"/>
            </a:solidFill>
          </a:endParaRPr>
        </a:p>
      </dgm:t>
    </dgm:pt>
    <dgm:pt modelId="{F6A6688A-D1B0-4CDF-85E2-2F7FD434B533}" type="parTrans" cxnId="{67C4CDCD-A99D-4984-802B-E3B430A17229}">
      <dgm:prSet/>
      <dgm:spPr/>
      <dgm:t>
        <a:bodyPr/>
        <a:lstStyle/>
        <a:p>
          <a:endParaRPr lang="nl-NL"/>
        </a:p>
      </dgm:t>
    </dgm:pt>
    <dgm:pt modelId="{D3BA4CBE-B64E-41DF-BDC5-88078D59D68B}" type="sibTrans" cxnId="{67C4CDCD-A99D-4984-802B-E3B430A17229}">
      <dgm:prSet/>
      <dgm:spPr/>
      <dgm:t>
        <a:bodyPr/>
        <a:lstStyle/>
        <a:p>
          <a:endParaRPr lang="nl-NL"/>
        </a:p>
      </dgm:t>
    </dgm:pt>
    <dgm:pt modelId="{D6DABC42-6B44-4E3C-BC31-ABC687A99932}">
      <dgm:prSet phldrT="[Tekst]"/>
      <dgm:spPr/>
      <dgm:t>
        <a:bodyPr/>
        <a:lstStyle/>
        <a:p>
          <a:r>
            <a:rPr lang="nl-NL" dirty="0" smtClean="0">
              <a:solidFill>
                <a:srgbClr val="002060"/>
              </a:solidFill>
            </a:rPr>
            <a:t>Sociale </a:t>
          </a:r>
          <a:r>
            <a:rPr lang="nl-NL" dirty="0" err="1" smtClean="0">
              <a:solidFill>
                <a:srgbClr val="002060"/>
              </a:solidFill>
            </a:rPr>
            <a:t>Readaptatiewetenschappen</a:t>
          </a:r>
          <a:endParaRPr lang="nl-NL" dirty="0">
            <a:solidFill>
              <a:srgbClr val="002060"/>
            </a:solidFill>
          </a:endParaRPr>
        </a:p>
      </dgm:t>
    </dgm:pt>
    <dgm:pt modelId="{0E6A60E0-63CC-4D12-BC14-5102EC5DC1E3}" type="parTrans" cxnId="{3C21866D-3063-4E2A-8CF3-531DDBD7C015}">
      <dgm:prSet/>
      <dgm:spPr/>
      <dgm:t>
        <a:bodyPr/>
        <a:lstStyle/>
        <a:p>
          <a:endParaRPr lang="nl-NL"/>
        </a:p>
      </dgm:t>
    </dgm:pt>
    <dgm:pt modelId="{3BD48EC3-697E-45E0-850F-D12C50694034}" type="sibTrans" cxnId="{3C21866D-3063-4E2A-8CF3-531DDBD7C015}">
      <dgm:prSet/>
      <dgm:spPr/>
      <dgm:t>
        <a:bodyPr/>
        <a:lstStyle/>
        <a:p>
          <a:endParaRPr lang="nl-NL"/>
        </a:p>
      </dgm:t>
    </dgm:pt>
    <dgm:pt modelId="{6BF2C116-4A8E-4615-8C11-DA199A072A67}">
      <dgm:prSet phldrT="[Tekst]"/>
      <dgm:spPr/>
      <dgm:t>
        <a:bodyPr/>
        <a:lstStyle/>
        <a:p>
          <a:r>
            <a:rPr lang="nl-NL" dirty="0" smtClean="0">
              <a:solidFill>
                <a:srgbClr val="002060"/>
              </a:solidFill>
            </a:rPr>
            <a:t>Chemie</a:t>
          </a:r>
          <a:endParaRPr lang="nl-NL" dirty="0">
            <a:solidFill>
              <a:srgbClr val="002060"/>
            </a:solidFill>
          </a:endParaRPr>
        </a:p>
      </dgm:t>
    </dgm:pt>
    <dgm:pt modelId="{A78A976A-FB58-4851-901B-077A640E32EB}" type="parTrans" cxnId="{94970AD2-CD1B-4E81-B827-CCEB04F128F2}">
      <dgm:prSet/>
      <dgm:spPr/>
      <dgm:t>
        <a:bodyPr/>
        <a:lstStyle/>
        <a:p>
          <a:endParaRPr lang="nl-NL"/>
        </a:p>
      </dgm:t>
    </dgm:pt>
    <dgm:pt modelId="{D7515EED-073E-4ECA-9127-B275583390FE}" type="sibTrans" cxnId="{94970AD2-CD1B-4E81-B827-CCEB04F128F2}">
      <dgm:prSet/>
      <dgm:spPr/>
      <dgm:t>
        <a:bodyPr/>
        <a:lstStyle/>
        <a:p>
          <a:endParaRPr lang="nl-NL"/>
        </a:p>
      </dgm:t>
    </dgm:pt>
    <dgm:pt modelId="{C6A6DEF6-1218-49D2-9710-1DC7E34D1F87}">
      <dgm:prSet/>
      <dgm:spPr/>
      <dgm:t>
        <a:bodyPr/>
        <a:lstStyle/>
        <a:p>
          <a:endParaRPr lang="nl-NL" dirty="0"/>
        </a:p>
      </dgm:t>
    </dgm:pt>
    <dgm:pt modelId="{95FCE3EE-6D55-439C-B834-B0DAD82D9DE4}" type="parTrans" cxnId="{A733A441-CD0D-44B3-82BC-DAE91BE0D678}">
      <dgm:prSet/>
      <dgm:spPr/>
      <dgm:t>
        <a:bodyPr/>
        <a:lstStyle/>
        <a:p>
          <a:endParaRPr lang="nl-NL"/>
        </a:p>
      </dgm:t>
    </dgm:pt>
    <dgm:pt modelId="{52EED3C8-1423-498F-9F90-C6418375D49C}" type="sibTrans" cxnId="{A733A441-CD0D-44B3-82BC-DAE91BE0D678}">
      <dgm:prSet/>
      <dgm:spPr/>
      <dgm:t>
        <a:bodyPr/>
        <a:lstStyle/>
        <a:p>
          <a:endParaRPr lang="nl-NL"/>
        </a:p>
      </dgm:t>
    </dgm:pt>
    <dgm:pt modelId="{F50B50F4-D793-4083-8659-B8ABC98F32C7}">
      <dgm:prSet phldrT="[Tekst]"/>
      <dgm:spPr/>
      <dgm:t>
        <a:bodyPr/>
        <a:lstStyle/>
        <a:p>
          <a:endParaRPr lang="nl-NL" dirty="0">
            <a:solidFill>
              <a:srgbClr val="002060"/>
            </a:solidFill>
          </a:endParaRPr>
        </a:p>
      </dgm:t>
    </dgm:pt>
    <dgm:pt modelId="{7BFDC55F-F616-470D-B1C1-374FDFA1A934}" type="parTrans" cxnId="{E9BBA483-47DE-4334-8A48-5B9E5E4D238C}">
      <dgm:prSet/>
      <dgm:spPr/>
      <dgm:t>
        <a:bodyPr/>
        <a:lstStyle/>
        <a:p>
          <a:endParaRPr lang="nl-NL"/>
        </a:p>
      </dgm:t>
    </dgm:pt>
    <dgm:pt modelId="{ED57F5F3-EBA7-4E1E-9A5C-6E24C199176E}" type="sibTrans" cxnId="{E9BBA483-47DE-4334-8A48-5B9E5E4D238C}">
      <dgm:prSet/>
      <dgm:spPr/>
      <dgm:t>
        <a:bodyPr/>
        <a:lstStyle/>
        <a:p>
          <a:endParaRPr lang="nl-NL"/>
        </a:p>
      </dgm:t>
    </dgm:pt>
    <dgm:pt modelId="{28AAF446-EF5C-4B57-A0AB-D2CAB95F03EE}">
      <dgm:prSet phldrT="[Tekst]"/>
      <dgm:spPr/>
      <dgm:t>
        <a:bodyPr/>
        <a:lstStyle/>
        <a:p>
          <a:endParaRPr lang="nl-NL" dirty="0">
            <a:solidFill>
              <a:srgbClr val="002060"/>
            </a:solidFill>
          </a:endParaRPr>
        </a:p>
      </dgm:t>
    </dgm:pt>
    <dgm:pt modelId="{C75D42B0-8EFF-4DD7-AC9E-833CE3290B7E}" type="parTrans" cxnId="{6FEDD106-C9C6-4085-8136-269AD5830E55}">
      <dgm:prSet/>
      <dgm:spPr/>
      <dgm:t>
        <a:bodyPr/>
        <a:lstStyle/>
        <a:p>
          <a:endParaRPr lang="nl-NL"/>
        </a:p>
      </dgm:t>
    </dgm:pt>
    <dgm:pt modelId="{B8B130AD-7D28-45CC-B3CF-3C5B018E3D30}" type="sibTrans" cxnId="{6FEDD106-C9C6-4085-8136-269AD5830E55}">
      <dgm:prSet/>
      <dgm:spPr/>
      <dgm:t>
        <a:bodyPr/>
        <a:lstStyle/>
        <a:p>
          <a:endParaRPr lang="nl-NL"/>
        </a:p>
      </dgm:t>
    </dgm:pt>
    <dgm:pt modelId="{187A9A20-B4CE-4385-821A-98E7553DA436}" type="pres">
      <dgm:prSet presAssocID="{96F40C1E-BDB4-4240-B7BE-91C643F4DCB2}" presName="Name0" presStyleCnt="0">
        <dgm:presLayoutVars>
          <dgm:dir/>
          <dgm:animLvl val="lvl"/>
          <dgm:resizeHandles/>
        </dgm:presLayoutVars>
      </dgm:prSet>
      <dgm:spPr/>
      <dgm:t>
        <a:bodyPr/>
        <a:lstStyle/>
        <a:p>
          <a:endParaRPr lang="nl-NL"/>
        </a:p>
      </dgm:t>
    </dgm:pt>
    <dgm:pt modelId="{AC586956-27BD-4D75-878B-A1CB637AFF0A}" type="pres">
      <dgm:prSet presAssocID="{E8965063-7451-4F4E-9F30-03B8BBAC02BF}" presName="linNode" presStyleCnt="0"/>
      <dgm:spPr/>
    </dgm:pt>
    <dgm:pt modelId="{05C49333-61A3-40D6-8C8C-6A275DC95995}" type="pres">
      <dgm:prSet presAssocID="{E8965063-7451-4F4E-9F30-03B8BBAC02BF}" presName="parentShp" presStyleLbl="node1" presStyleIdx="0" presStyleCnt="2">
        <dgm:presLayoutVars>
          <dgm:bulletEnabled val="1"/>
        </dgm:presLayoutVars>
      </dgm:prSet>
      <dgm:spPr/>
      <dgm:t>
        <a:bodyPr/>
        <a:lstStyle/>
        <a:p>
          <a:endParaRPr lang="nl-NL"/>
        </a:p>
      </dgm:t>
    </dgm:pt>
    <dgm:pt modelId="{82A3CD3D-DD02-45BD-A709-83B784BFD804}" type="pres">
      <dgm:prSet presAssocID="{E8965063-7451-4F4E-9F30-03B8BBAC02BF}" presName="childShp" presStyleLbl="bgAccFollowNode1" presStyleIdx="0" presStyleCnt="2">
        <dgm:presLayoutVars>
          <dgm:bulletEnabled val="1"/>
        </dgm:presLayoutVars>
      </dgm:prSet>
      <dgm:spPr/>
      <dgm:t>
        <a:bodyPr/>
        <a:lstStyle/>
        <a:p>
          <a:endParaRPr lang="nl-NL"/>
        </a:p>
      </dgm:t>
    </dgm:pt>
    <dgm:pt modelId="{E24A0562-4767-445D-9E1F-93F16DA6D2B9}" type="pres">
      <dgm:prSet presAssocID="{20E471C4-1DE5-4BB1-A2F2-95B7FEDF734C}" presName="spacing" presStyleCnt="0"/>
      <dgm:spPr/>
    </dgm:pt>
    <dgm:pt modelId="{8E0802D3-74B0-437F-8F70-57320814C7AC}" type="pres">
      <dgm:prSet presAssocID="{E9E09EE8-A6F7-479A-9DDA-B08DEBF90519}" presName="linNode" presStyleCnt="0"/>
      <dgm:spPr/>
    </dgm:pt>
    <dgm:pt modelId="{328CC722-46E9-4851-99C1-2B74409732FC}" type="pres">
      <dgm:prSet presAssocID="{E9E09EE8-A6F7-479A-9DDA-B08DEBF90519}" presName="parentShp" presStyleLbl="node1" presStyleIdx="1" presStyleCnt="2">
        <dgm:presLayoutVars>
          <dgm:bulletEnabled val="1"/>
        </dgm:presLayoutVars>
      </dgm:prSet>
      <dgm:spPr/>
      <dgm:t>
        <a:bodyPr/>
        <a:lstStyle/>
        <a:p>
          <a:endParaRPr lang="nl-NL"/>
        </a:p>
      </dgm:t>
    </dgm:pt>
    <dgm:pt modelId="{FA0AA6D9-87FC-4A54-BD68-C72EF3FB7A22}" type="pres">
      <dgm:prSet presAssocID="{E9E09EE8-A6F7-479A-9DDA-B08DEBF90519}" presName="childShp" presStyleLbl="bgAccFollowNode1" presStyleIdx="1" presStyleCnt="2">
        <dgm:presLayoutVars>
          <dgm:bulletEnabled val="1"/>
        </dgm:presLayoutVars>
      </dgm:prSet>
      <dgm:spPr/>
      <dgm:t>
        <a:bodyPr/>
        <a:lstStyle/>
        <a:p>
          <a:endParaRPr lang="nl-NL"/>
        </a:p>
      </dgm:t>
    </dgm:pt>
  </dgm:ptLst>
  <dgm:cxnLst>
    <dgm:cxn modelId="{BCB06870-5F9B-4CAA-898C-7EEFF0859F4C}" type="presOf" srcId="{C6A6DEF6-1218-49D2-9710-1DC7E34D1F87}" destId="{FA0AA6D9-87FC-4A54-BD68-C72EF3FB7A22}" srcOrd="0" destOrd="4" presId="urn:microsoft.com/office/officeart/2005/8/layout/vList6"/>
    <dgm:cxn modelId="{3C21866D-3063-4E2A-8CF3-531DDBD7C015}" srcId="{E9E09EE8-A6F7-479A-9DDA-B08DEBF90519}" destId="{D6DABC42-6B44-4E3C-BC31-ABC687A99932}" srcOrd="3" destOrd="0" parTransId="{0E6A60E0-63CC-4D12-BC14-5102EC5DC1E3}" sibTransId="{3BD48EC3-697E-45E0-850F-D12C50694034}"/>
    <dgm:cxn modelId="{3DDE7693-4DCA-4CA7-8115-094C971A0F57}" type="presOf" srcId="{828366AC-BCBF-4742-B1A0-CB5332B22F72}" destId="{82A3CD3D-DD02-45BD-A709-83B784BFD804}" srcOrd="0" destOrd="2" presId="urn:microsoft.com/office/officeart/2005/8/layout/vList6"/>
    <dgm:cxn modelId="{67C4CDCD-A99D-4984-802B-E3B430A17229}" srcId="{E9E09EE8-A6F7-479A-9DDA-B08DEBF90519}" destId="{9A3CE16E-DF41-4E64-8D03-7FD7CE718254}" srcOrd="1" destOrd="0" parTransId="{F6A6688A-D1B0-4CDF-85E2-2F7FD434B533}" sibTransId="{D3BA4CBE-B64E-41DF-BDC5-88078D59D68B}"/>
    <dgm:cxn modelId="{0070F7BF-F5B9-4229-8E55-467C79907DA7}" type="presOf" srcId="{6BF2C116-4A8E-4615-8C11-DA199A072A67}" destId="{FA0AA6D9-87FC-4A54-BD68-C72EF3FB7A22}" srcOrd="0" destOrd="2" presId="urn:microsoft.com/office/officeart/2005/8/layout/vList6"/>
    <dgm:cxn modelId="{E9BBA483-47DE-4334-8A48-5B9E5E4D238C}" srcId="{E9E09EE8-A6F7-479A-9DDA-B08DEBF90519}" destId="{F50B50F4-D793-4083-8659-B8ABC98F32C7}" srcOrd="0" destOrd="0" parTransId="{7BFDC55F-F616-470D-B1C1-374FDFA1A934}" sibTransId="{ED57F5F3-EBA7-4E1E-9A5C-6E24C199176E}"/>
    <dgm:cxn modelId="{114FA683-B609-4F2F-9D96-946280360C93}" type="presOf" srcId="{28AAF446-EF5C-4B57-A0AB-D2CAB95F03EE}" destId="{82A3CD3D-DD02-45BD-A709-83B784BFD804}" srcOrd="0" destOrd="0" presId="urn:microsoft.com/office/officeart/2005/8/layout/vList6"/>
    <dgm:cxn modelId="{A733A441-CD0D-44B3-82BC-DAE91BE0D678}" srcId="{E9E09EE8-A6F7-479A-9DDA-B08DEBF90519}" destId="{C6A6DEF6-1218-49D2-9710-1DC7E34D1F87}" srcOrd="4" destOrd="0" parTransId="{95FCE3EE-6D55-439C-B834-B0DAD82D9DE4}" sibTransId="{52EED3C8-1423-498F-9F90-C6418375D49C}"/>
    <dgm:cxn modelId="{E9A9DE42-7B6C-4EF8-8813-F3FED3E1FA0F}" type="presOf" srcId="{96F40C1E-BDB4-4240-B7BE-91C643F4DCB2}" destId="{187A9A20-B4CE-4385-821A-98E7553DA436}" srcOrd="0" destOrd="0" presId="urn:microsoft.com/office/officeart/2005/8/layout/vList6"/>
    <dgm:cxn modelId="{DC2B5290-C78B-480B-BCF4-4AF6B1082B95}" srcId="{E8965063-7451-4F4E-9F30-03B8BBAC02BF}" destId="{34167FDC-56E5-4234-8EA6-1D9D90964AC1}" srcOrd="1" destOrd="0" parTransId="{A399E9B8-9C76-4DDA-93FE-A038407BCF10}" sibTransId="{2572A4CC-36E6-4DB7-8088-27B9AEB4A603}"/>
    <dgm:cxn modelId="{494CDBE4-3D12-4292-877F-3B1BD142CD35}" type="presOf" srcId="{34167FDC-56E5-4234-8EA6-1D9D90964AC1}" destId="{82A3CD3D-DD02-45BD-A709-83B784BFD804}" srcOrd="0" destOrd="1" presId="urn:microsoft.com/office/officeart/2005/8/layout/vList6"/>
    <dgm:cxn modelId="{49BC47D8-A72F-46EC-8B0F-FAEB7057E588}" type="presOf" srcId="{E9E09EE8-A6F7-479A-9DDA-B08DEBF90519}" destId="{328CC722-46E9-4851-99C1-2B74409732FC}" srcOrd="0" destOrd="0" presId="urn:microsoft.com/office/officeart/2005/8/layout/vList6"/>
    <dgm:cxn modelId="{F93D41E4-C6BE-4882-A663-9E736D138861}" srcId="{E8965063-7451-4F4E-9F30-03B8BBAC02BF}" destId="{828366AC-BCBF-4742-B1A0-CB5332B22F72}" srcOrd="2" destOrd="0" parTransId="{14B876B1-F515-41F7-AFFD-5CB9D220F93A}" sibTransId="{8B547325-024A-4458-9FF6-77C616D61D1B}"/>
    <dgm:cxn modelId="{8522A5D3-A353-4F4D-9B68-903AF4527717}" srcId="{96F40C1E-BDB4-4240-B7BE-91C643F4DCB2}" destId="{E8965063-7451-4F4E-9F30-03B8BBAC02BF}" srcOrd="0" destOrd="0" parTransId="{138F8492-10EC-4922-A90C-CBCD548FB46F}" sibTransId="{20E471C4-1DE5-4BB1-A2F2-95B7FEDF734C}"/>
    <dgm:cxn modelId="{A70E36AA-4CED-4860-81D7-4788F6E70506}" type="presOf" srcId="{F50B50F4-D793-4083-8659-B8ABC98F32C7}" destId="{FA0AA6D9-87FC-4A54-BD68-C72EF3FB7A22}" srcOrd="0" destOrd="0" presId="urn:microsoft.com/office/officeart/2005/8/layout/vList6"/>
    <dgm:cxn modelId="{F2C724AB-70EC-4044-A415-00A0FC467051}" srcId="{96F40C1E-BDB4-4240-B7BE-91C643F4DCB2}" destId="{E9E09EE8-A6F7-479A-9DDA-B08DEBF90519}" srcOrd="1" destOrd="0" parTransId="{08FA01C8-6EC0-4097-8D69-DC84063A0C47}" sibTransId="{9D7E521B-CC67-4F33-AA69-7E4F164844CB}"/>
    <dgm:cxn modelId="{6FEDD106-C9C6-4085-8136-269AD5830E55}" srcId="{E8965063-7451-4F4E-9F30-03B8BBAC02BF}" destId="{28AAF446-EF5C-4B57-A0AB-D2CAB95F03EE}" srcOrd="0" destOrd="0" parTransId="{C75D42B0-8EFF-4DD7-AC9E-833CE3290B7E}" sibTransId="{B8B130AD-7D28-45CC-B3CF-3C5B018E3D30}"/>
    <dgm:cxn modelId="{3A19DFA0-ED37-45E1-B117-50BFCB131A84}" type="presOf" srcId="{9A3CE16E-DF41-4E64-8D03-7FD7CE718254}" destId="{FA0AA6D9-87FC-4A54-BD68-C72EF3FB7A22}" srcOrd="0" destOrd="1" presId="urn:microsoft.com/office/officeart/2005/8/layout/vList6"/>
    <dgm:cxn modelId="{94970AD2-CD1B-4E81-B827-CCEB04F128F2}" srcId="{E9E09EE8-A6F7-479A-9DDA-B08DEBF90519}" destId="{6BF2C116-4A8E-4615-8C11-DA199A072A67}" srcOrd="2" destOrd="0" parTransId="{A78A976A-FB58-4851-901B-077A640E32EB}" sibTransId="{D7515EED-073E-4ECA-9127-B275583390FE}"/>
    <dgm:cxn modelId="{43C7E9A1-FED7-46D6-95DD-C409C0DF01F8}" type="presOf" srcId="{E8965063-7451-4F4E-9F30-03B8BBAC02BF}" destId="{05C49333-61A3-40D6-8C8C-6A275DC95995}" srcOrd="0" destOrd="0" presId="urn:microsoft.com/office/officeart/2005/8/layout/vList6"/>
    <dgm:cxn modelId="{B306D0BC-B1E3-46EA-B9F1-275D59984DC6}" type="presOf" srcId="{D6DABC42-6B44-4E3C-BC31-ABC687A99932}" destId="{FA0AA6D9-87FC-4A54-BD68-C72EF3FB7A22}" srcOrd="0" destOrd="3" presId="urn:microsoft.com/office/officeart/2005/8/layout/vList6"/>
    <dgm:cxn modelId="{1EBC1F3E-192C-4685-B54E-B44D300F60AC}" type="presParOf" srcId="{187A9A20-B4CE-4385-821A-98E7553DA436}" destId="{AC586956-27BD-4D75-878B-A1CB637AFF0A}" srcOrd="0" destOrd="0" presId="urn:microsoft.com/office/officeart/2005/8/layout/vList6"/>
    <dgm:cxn modelId="{4F00D0E7-D19F-4EF4-96E2-C24E698BD255}" type="presParOf" srcId="{AC586956-27BD-4D75-878B-A1CB637AFF0A}" destId="{05C49333-61A3-40D6-8C8C-6A275DC95995}" srcOrd="0" destOrd="0" presId="urn:microsoft.com/office/officeart/2005/8/layout/vList6"/>
    <dgm:cxn modelId="{A630778D-7E89-4384-B5E3-D971A7525DA8}" type="presParOf" srcId="{AC586956-27BD-4D75-878B-A1CB637AFF0A}" destId="{82A3CD3D-DD02-45BD-A709-83B784BFD804}" srcOrd="1" destOrd="0" presId="urn:microsoft.com/office/officeart/2005/8/layout/vList6"/>
    <dgm:cxn modelId="{5F42EDC9-24F6-4CB3-8F52-A19EACDC111C}" type="presParOf" srcId="{187A9A20-B4CE-4385-821A-98E7553DA436}" destId="{E24A0562-4767-445D-9E1F-93F16DA6D2B9}" srcOrd="1" destOrd="0" presId="urn:microsoft.com/office/officeart/2005/8/layout/vList6"/>
    <dgm:cxn modelId="{2012288E-1747-4C6A-B26E-EE741A4AF612}" type="presParOf" srcId="{187A9A20-B4CE-4385-821A-98E7553DA436}" destId="{8E0802D3-74B0-437F-8F70-57320814C7AC}" srcOrd="2" destOrd="0" presId="urn:microsoft.com/office/officeart/2005/8/layout/vList6"/>
    <dgm:cxn modelId="{DAB2B55F-33D4-41E6-B4A7-1F0B0CA97EBE}" type="presParOf" srcId="{8E0802D3-74B0-437F-8F70-57320814C7AC}" destId="{328CC722-46E9-4851-99C1-2B74409732FC}" srcOrd="0" destOrd="0" presId="urn:microsoft.com/office/officeart/2005/8/layout/vList6"/>
    <dgm:cxn modelId="{2ECBCCA4-008F-430F-970D-8E38A346BDB1}" type="presParOf" srcId="{8E0802D3-74B0-437F-8F70-57320814C7AC}" destId="{FA0AA6D9-87FC-4A54-BD68-C72EF3FB7A22}"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A55765-9BF4-482D-A4B0-2E513C5FCAF5}" type="doc">
      <dgm:prSet loTypeId="urn:microsoft.com/office/officeart/2005/8/layout/hProcess7" loCatId="list" qsTypeId="urn:microsoft.com/office/officeart/2005/8/quickstyle/simple1" qsCatId="simple" csTypeId="urn:microsoft.com/office/officeart/2005/8/colors/colorful5" csCatId="colorful" phldr="1"/>
      <dgm:spPr/>
      <dgm:t>
        <a:bodyPr/>
        <a:lstStyle/>
        <a:p>
          <a:endParaRPr lang="nl-NL"/>
        </a:p>
      </dgm:t>
    </dgm:pt>
    <dgm:pt modelId="{2E7279E4-D549-4DA8-B8A6-CA2A3240B368}">
      <dgm:prSet phldrT="[Tekst]"/>
      <dgm:spPr/>
      <dgm:t>
        <a:bodyPr/>
        <a:lstStyle/>
        <a:p>
          <a:r>
            <a:rPr lang="nl-NL" b="1" dirty="0" smtClean="0"/>
            <a:t>Herkenbaar</a:t>
          </a:r>
          <a:endParaRPr lang="nl-NL" b="1" dirty="0"/>
        </a:p>
      </dgm:t>
    </dgm:pt>
    <dgm:pt modelId="{99A18695-3A85-4700-8AE9-60960F4F8791}" type="parTrans" cxnId="{4DFCCFF3-75AD-4DCD-A796-15B27F79EDB2}">
      <dgm:prSet/>
      <dgm:spPr/>
      <dgm:t>
        <a:bodyPr/>
        <a:lstStyle/>
        <a:p>
          <a:endParaRPr lang="nl-NL"/>
        </a:p>
      </dgm:t>
    </dgm:pt>
    <dgm:pt modelId="{137B4B0C-F0E8-4E2C-8E9A-6DE5F2837219}" type="sibTrans" cxnId="{4DFCCFF3-75AD-4DCD-A796-15B27F79EDB2}">
      <dgm:prSet/>
      <dgm:spPr/>
      <dgm:t>
        <a:bodyPr/>
        <a:lstStyle/>
        <a:p>
          <a:endParaRPr lang="nl-NL"/>
        </a:p>
      </dgm:t>
    </dgm:pt>
    <dgm:pt modelId="{3D3B8387-ED5A-48F9-8FE0-A2B216D399D3}">
      <dgm:prSet phldrT="[Tekst]"/>
      <dgm:spPr/>
      <dgm:t>
        <a:bodyPr/>
        <a:lstStyle/>
        <a:p>
          <a:r>
            <a:rPr lang="nl-NL" dirty="0" smtClean="0"/>
            <a:t>Herkenbaarheid is een geruststelling en verhoogt het draagvlak.</a:t>
          </a:r>
          <a:endParaRPr lang="nl-NL" dirty="0"/>
        </a:p>
      </dgm:t>
    </dgm:pt>
    <dgm:pt modelId="{FCC9B2CA-9AF8-4462-AC46-9C847D8868C8}" type="parTrans" cxnId="{311E1AD8-3703-4EC3-A95D-ACE3CFF6B26D}">
      <dgm:prSet/>
      <dgm:spPr/>
      <dgm:t>
        <a:bodyPr/>
        <a:lstStyle/>
        <a:p>
          <a:endParaRPr lang="nl-NL"/>
        </a:p>
      </dgm:t>
    </dgm:pt>
    <dgm:pt modelId="{B45D5013-4F61-4DB8-85E5-D37F0148914C}" type="sibTrans" cxnId="{311E1AD8-3703-4EC3-A95D-ACE3CFF6B26D}">
      <dgm:prSet/>
      <dgm:spPr/>
      <dgm:t>
        <a:bodyPr/>
        <a:lstStyle/>
        <a:p>
          <a:endParaRPr lang="nl-NL"/>
        </a:p>
      </dgm:t>
    </dgm:pt>
    <dgm:pt modelId="{F429C7B2-9618-4C1D-A7B5-63DA2F434E28}">
      <dgm:prSet phldrT="[Tekst]"/>
      <dgm:spPr/>
      <dgm:t>
        <a:bodyPr/>
        <a:lstStyle/>
        <a:p>
          <a:r>
            <a:rPr lang="nl-NL" b="1" dirty="0" smtClean="0"/>
            <a:t>Ambitieus</a:t>
          </a:r>
          <a:endParaRPr lang="nl-NL" b="1" dirty="0"/>
        </a:p>
      </dgm:t>
    </dgm:pt>
    <dgm:pt modelId="{FDA26996-E684-4DB5-9622-A43EA2D83ED5}" type="parTrans" cxnId="{D4CB7177-384A-4F6B-8918-4C175BE69923}">
      <dgm:prSet/>
      <dgm:spPr/>
      <dgm:t>
        <a:bodyPr/>
        <a:lstStyle/>
        <a:p>
          <a:endParaRPr lang="nl-NL"/>
        </a:p>
      </dgm:t>
    </dgm:pt>
    <dgm:pt modelId="{781CE6B3-A8CE-4709-8E77-F3EAC73D5BDB}" type="sibTrans" cxnId="{D4CB7177-384A-4F6B-8918-4C175BE69923}">
      <dgm:prSet/>
      <dgm:spPr/>
      <dgm:t>
        <a:bodyPr/>
        <a:lstStyle/>
        <a:p>
          <a:endParaRPr lang="nl-NL"/>
        </a:p>
      </dgm:t>
    </dgm:pt>
    <dgm:pt modelId="{CFAAF0DD-8C91-4573-86BA-69BA0953AD16}">
      <dgm:prSet phldrT="[Tekst]"/>
      <dgm:spPr/>
      <dgm:t>
        <a:bodyPr/>
        <a:lstStyle/>
        <a:p>
          <a:r>
            <a:rPr lang="nl-NL" dirty="0" smtClean="0"/>
            <a:t>Ambitieuze ligt in realiseren van harmonieus ‘samenspel’ van de bouwstenen en ontwerpprincipes. </a:t>
          </a:r>
          <a:endParaRPr lang="nl-NL" dirty="0"/>
        </a:p>
      </dgm:t>
    </dgm:pt>
    <dgm:pt modelId="{46295048-D541-4CD4-A31E-309B083A64C4}" type="parTrans" cxnId="{5F2B40EF-ACA2-4DF6-9F7D-117C394A9561}">
      <dgm:prSet/>
      <dgm:spPr/>
      <dgm:t>
        <a:bodyPr/>
        <a:lstStyle/>
        <a:p>
          <a:endParaRPr lang="nl-NL"/>
        </a:p>
      </dgm:t>
    </dgm:pt>
    <dgm:pt modelId="{96161D52-BD5D-4902-B0C2-39B7F3BD89D6}" type="sibTrans" cxnId="{5F2B40EF-ACA2-4DF6-9F7D-117C394A9561}">
      <dgm:prSet/>
      <dgm:spPr/>
      <dgm:t>
        <a:bodyPr/>
        <a:lstStyle/>
        <a:p>
          <a:endParaRPr lang="nl-NL"/>
        </a:p>
      </dgm:t>
    </dgm:pt>
    <dgm:pt modelId="{7ABAEBCF-B2E1-41F0-BC77-3884A49C25A6}">
      <dgm:prSet phldrT="[Tekst]"/>
      <dgm:spPr/>
      <dgm:t>
        <a:bodyPr/>
        <a:lstStyle/>
        <a:p>
          <a:r>
            <a:rPr lang="nl-NL" b="1" dirty="0" smtClean="0"/>
            <a:t>Uitdagend</a:t>
          </a:r>
          <a:endParaRPr lang="nl-NL" b="1" dirty="0"/>
        </a:p>
      </dgm:t>
    </dgm:pt>
    <dgm:pt modelId="{25CF8B7D-E85D-45F6-BCEC-69E4171DA33B}" type="parTrans" cxnId="{605C7479-E7B9-47C0-B341-5B4C81C194A6}">
      <dgm:prSet/>
      <dgm:spPr/>
      <dgm:t>
        <a:bodyPr/>
        <a:lstStyle/>
        <a:p>
          <a:endParaRPr lang="nl-NL"/>
        </a:p>
      </dgm:t>
    </dgm:pt>
    <dgm:pt modelId="{4EC6A57E-56C8-4248-B469-26E9F8B59DFB}" type="sibTrans" cxnId="{605C7479-E7B9-47C0-B341-5B4C81C194A6}">
      <dgm:prSet/>
      <dgm:spPr/>
      <dgm:t>
        <a:bodyPr/>
        <a:lstStyle/>
        <a:p>
          <a:endParaRPr lang="nl-NL"/>
        </a:p>
      </dgm:t>
    </dgm:pt>
    <dgm:pt modelId="{DE666563-4049-4ACC-8D77-883B4567F5D2}">
      <dgm:prSet phldrT="[Tekst]"/>
      <dgm:spPr/>
      <dgm:t>
        <a:bodyPr/>
        <a:lstStyle/>
        <a:p>
          <a:r>
            <a:rPr lang="nl-NL" dirty="0" smtClean="0"/>
            <a:t>Daagt uit om na te denken over wat we aan het doen zijn.</a:t>
          </a:r>
          <a:endParaRPr lang="nl-NL" dirty="0"/>
        </a:p>
      </dgm:t>
    </dgm:pt>
    <dgm:pt modelId="{A18FCE4A-F88C-4D7C-AC46-6D16A0673C9B}" type="parTrans" cxnId="{0ABEE6E3-C63D-4438-BFC6-66CE504A7DAC}">
      <dgm:prSet/>
      <dgm:spPr/>
      <dgm:t>
        <a:bodyPr/>
        <a:lstStyle/>
        <a:p>
          <a:endParaRPr lang="nl-NL"/>
        </a:p>
      </dgm:t>
    </dgm:pt>
    <dgm:pt modelId="{CB7523B4-C20D-4A14-8DCF-079B374B87BC}" type="sibTrans" cxnId="{0ABEE6E3-C63D-4438-BFC6-66CE504A7DAC}">
      <dgm:prSet/>
      <dgm:spPr/>
      <dgm:t>
        <a:bodyPr/>
        <a:lstStyle/>
        <a:p>
          <a:endParaRPr lang="nl-NL"/>
        </a:p>
      </dgm:t>
    </dgm:pt>
    <dgm:pt modelId="{DEB8A0B9-BFBF-48B0-AAD3-93E98480E284}" type="pres">
      <dgm:prSet presAssocID="{BCA55765-9BF4-482D-A4B0-2E513C5FCAF5}" presName="Name0" presStyleCnt="0">
        <dgm:presLayoutVars>
          <dgm:dir/>
          <dgm:animLvl val="lvl"/>
          <dgm:resizeHandles val="exact"/>
        </dgm:presLayoutVars>
      </dgm:prSet>
      <dgm:spPr/>
      <dgm:t>
        <a:bodyPr/>
        <a:lstStyle/>
        <a:p>
          <a:endParaRPr lang="nl-NL"/>
        </a:p>
      </dgm:t>
    </dgm:pt>
    <dgm:pt modelId="{75E37A0C-1A1B-4C55-AE25-ABDAE867E5EB}" type="pres">
      <dgm:prSet presAssocID="{2E7279E4-D549-4DA8-B8A6-CA2A3240B368}" presName="compositeNode" presStyleCnt="0">
        <dgm:presLayoutVars>
          <dgm:bulletEnabled val="1"/>
        </dgm:presLayoutVars>
      </dgm:prSet>
      <dgm:spPr/>
    </dgm:pt>
    <dgm:pt modelId="{D0BC9086-8771-4A16-99E3-2866E0B7F2A5}" type="pres">
      <dgm:prSet presAssocID="{2E7279E4-D549-4DA8-B8A6-CA2A3240B368}" presName="bgRect" presStyleLbl="node1" presStyleIdx="0" presStyleCnt="3"/>
      <dgm:spPr/>
      <dgm:t>
        <a:bodyPr/>
        <a:lstStyle/>
        <a:p>
          <a:endParaRPr lang="nl-NL"/>
        </a:p>
      </dgm:t>
    </dgm:pt>
    <dgm:pt modelId="{24A71F97-3F35-4BD1-B6A5-6AAE840FB3C3}" type="pres">
      <dgm:prSet presAssocID="{2E7279E4-D549-4DA8-B8A6-CA2A3240B368}" presName="parentNode" presStyleLbl="node1" presStyleIdx="0" presStyleCnt="3">
        <dgm:presLayoutVars>
          <dgm:chMax val="0"/>
          <dgm:bulletEnabled val="1"/>
        </dgm:presLayoutVars>
      </dgm:prSet>
      <dgm:spPr/>
      <dgm:t>
        <a:bodyPr/>
        <a:lstStyle/>
        <a:p>
          <a:endParaRPr lang="nl-NL"/>
        </a:p>
      </dgm:t>
    </dgm:pt>
    <dgm:pt modelId="{2CC1EC62-2665-429B-AF94-917CE8FEEBCD}" type="pres">
      <dgm:prSet presAssocID="{2E7279E4-D549-4DA8-B8A6-CA2A3240B368}" presName="childNode" presStyleLbl="node1" presStyleIdx="0" presStyleCnt="3">
        <dgm:presLayoutVars>
          <dgm:bulletEnabled val="1"/>
        </dgm:presLayoutVars>
      </dgm:prSet>
      <dgm:spPr/>
      <dgm:t>
        <a:bodyPr/>
        <a:lstStyle/>
        <a:p>
          <a:endParaRPr lang="nl-NL"/>
        </a:p>
      </dgm:t>
    </dgm:pt>
    <dgm:pt modelId="{D9BD454B-B76E-4FEB-A7E1-12B8CA4F0240}" type="pres">
      <dgm:prSet presAssocID="{137B4B0C-F0E8-4E2C-8E9A-6DE5F2837219}" presName="hSp" presStyleCnt="0"/>
      <dgm:spPr/>
    </dgm:pt>
    <dgm:pt modelId="{6AE1405D-7AC7-4357-BA6C-457C92FDB678}" type="pres">
      <dgm:prSet presAssocID="{137B4B0C-F0E8-4E2C-8E9A-6DE5F2837219}" presName="vProcSp" presStyleCnt="0"/>
      <dgm:spPr/>
    </dgm:pt>
    <dgm:pt modelId="{42BADA61-7586-4AA5-8261-5291DEEBABFB}" type="pres">
      <dgm:prSet presAssocID="{137B4B0C-F0E8-4E2C-8E9A-6DE5F2837219}" presName="vSp1" presStyleCnt="0"/>
      <dgm:spPr/>
    </dgm:pt>
    <dgm:pt modelId="{AE0CE190-A6A3-48CA-A508-5CD0679EA86C}" type="pres">
      <dgm:prSet presAssocID="{137B4B0C-F0E8-4E2C-8E9A-6DE5F2837219}" presName="simulatedConn" presStyleLbl="solidFgAcc1" presStyleIdx="0" presStyleCnt="2"/>
      <dgm:spPr/>
    </dgm:pt>
    <dgm:pt modelId="{6FE3491A-C4A8-4125-83A7-0084DFA89A26}" type="pres">
      <dgm:prSet presAssocID="{137B4B0C-F0E8-4E2C-8E9A-6DE5F2837219}" presName="vSp2" presStyleCnt="0"/>
      <dgm:spPr/>
    </dgm:pt>
    <dgm:pt modelId="{6EAD5262-E2FF-4FC2-B71A-2C7E645121BD}" type="pres">
      <dgm:prSet presAssocID="{137B4B0C-F0E8-4E2C-8E9A-6DE5F2837219}" presName="sibTrans" presStyleCnt="0"/>
      <dgm:spPr/>
    </dgm:pt>
    <dgm:pt modelId="{3955E7C1-03D8-4B2C-AEF8-A4EE99B665AD}" type="pres">
      <dgm:prSet presAssocID="{F429C7B2-9618-4C1D-A7B5-63DA2F434E28}" presName="compositeNode" presStyleCnt="0">
        <dgm:presLayoutVars>
          <dgm:bulletEnabled val="1"/>
        </dgm:presLayoutVars>
      </dgm:prSet>
      <dgm:spPr/>
    </dgm:pt>
    <dgm:pt modelId="{2CA0A690-2024-4845-8EB1-8E48D0F198F5}" type="pres">
      <dgm:prSet presAssocID="{F429C7B2-9618-4C1D-A7B5-63DA2F434E28}" presName="bgRect" presStyleLbl="node1" presStyleIdx="1" presStyleCnt="3"/>
      <dgm:spPr/>
      <dgm:t>
        <a:bodyPr/>
        <a:lstStyle/>
        <a:p>
          <a:endParaRPr lang="nl-NL"/>
        </a:p>
      </dgm:t>
    </dgm:pt>
    <dgm:pt modelId="{8133A91E-E7EF-45A4-A1B6-A894C4CEC482}" type="pres">
      <dgm:prSet presAssocID="{F429C7B2-9618-4C1D-A7B5-63DA2F434E28}" presName="parentNode" presStyleLbl="node1" presStyleIdx="1" presStyleCnt="3">
        <dgm:presLayoutVars>
          <dgm:chMax val="0"/>
          <dgm:bulletEnabled val="1"/>
        </dgm:presLayoutVars>
      </dgm:prSet>
      <dgm:spPr/>
      <dgm:t>
        <a:bodyPr/>
        <a:lstStyle/>
        <a:p>
          <a:endParaRPr lang="nl-NL"/>
        </a:p>
      </dgm:t>
    </dgm:pt>
    <dgm:pt modelId="{D0275AFA-DA0B-4B81-85A0-F1F8DCDDDA2B}" type="pres">
      <dgm:prSet presAssocID="{F429C7B2-9618-4C1D-A7B5-63DA2F434E28}" presName="childNode" presStyleLbl="node1" presStyleIdx="1" presStyleCnt="3">
        <dgm:presLayoutVars>
          <dgm:bulletEnabled val="1"/>
        </dgm:presLayoutVars>
      </dgm:prSet>
      <dgm:spPr/>
      <dgm:t>
        <a:bodyPr/>
        <a:lstStyle/>
        <a:p>
          <a:endParaRPr lang="nl-NL"/>
        </a:p>
      </dgm:t>
    </dgm:pt>
    <dgm:pt modelId="{D0F9742A-C56D-4F56-BD9F-433B462F96A6}" type="pres">
      <dgm:prSet presAssocID="{781CE6B3-A8CE-4709-8E77-F3EAC73D5BDB}" presName="hSp" presStyleCnt="0"/>
      <dgm:spPr/>
    </dgm:pt>
    <dgm:pt modelId="{797BB79E-4B23-4206-8648-3EBB7AFFA706}" type="pres">
      <dgm:prSet presAssocID="{781CE6B3-A8CE-4709-8E77-F3EAC73D5BDB}" presName="vProcSp" presStyleCnt="0"/>
      <dgm:spPr/>
    </dgm:pt>
    <dgm:pt modelId="{EB228747-0B17-40BA-B236-0DEA3AFD8969}" type="pres">
      <dgm:prSet presAssocID="{781CE6B3-A8CE-4709-8E77-F3EAC73D5BDB}" presName="vSp1" presStyleCnt="0"/>
      <dgm:spPr/>
    </dgm:pt>
    <dgm:pt modelId="{1805EC63-8460-466D-B928-CD57A38FF076}" type="pres">
      <dgm:prSet presAssocID="{781CE6B3-A8CE-4709-8E77-F3EAC73D5BDB}" presName="simulatedConn" presStyleLbl="solidFgAcc1" presStyleIdx="1" presStyleCnt="2"/>
      <dgm:spPr/>
    </dgm:pt>
    <dgm:pt modelId="{3B13B62F-73BE-4400-B769-0E228C74ADB0}" type="pres">
      <dgm:prSet presAssocID="{781CE6B3-A8CE-4709-8E77-F3EAC73D5BDB}" presName="vSp2" presStyleCnt="0"/>
      <dgm:spPr/>
    </dgm:pt>
    <dgm:pt modelId="{00711F5B-E140-4321-BDCD-C366F1DDE0D5}" type="pres">
      <dgm:prSet presAssocID="{781CE6B3-A8CE-4709-8E77-F3EAC73D5BDB}" presName="sibTrans" presStyleCnt="0"/>
      <dgm:spPr/>
    </dgm:pt>
    <dgm:pt modelId="{CE98B241-A1F8-48F6-8322-68B2D8E71F4E}" type="pres">
      <dgm:prSet presAssocID="{7ABAEBCF-B2E1-41F0-BC77-3884A49C25A6}" presName="compositeNode" presStyleCnt="0">
        <dgm:presLayoutVars>
          <dgm:bulletEnabled val="1"/>
        </dgm:presLayoutVars>
      </dgm:prSet>
      <dgm:spPr/>
    </dgm:pt>
    <dgm:pt modelId="{54405977-FECA-4ABF-B12E-367F541DAA27}" type="pres">
      <dgm:prSet presAssocID="{7ABAEBCF-B2E1-41F0-BC77-3884A49C25A6}" presName="bgRect" presStyleLbl="node1" presStyleIdx="2" presStyleCnt="3"/>
      <dgm:spPr/>
      <dgm:t>
        <a:bodyPr/>
        <a:lstStyle/>
        <a:p>
          <a:endParaRPr lang="nl-NL"/>
        </a:p>
      </dgm:t>
    </dgm:pt>
    <dgm:pt modelId="{E756F4B6-3138-4893-A05E-3C1186DE3463}" type="pres">
      <dgm:prSet presAssocID="{7ABAEBCF-B2E1-41F0-BC77-3884A49C25A6}" presName="parentNode" presStyleLbl="node1" presStyleIdx="2" presStyleCnt="3">
        <dgm:presLayoutVars>
          <dgm:chMax val="0"/>
          <dgm:bulletEnabled val="1"/>
        </dgm:presLayoutVars>
      </dgm:prSet>
      <dgm:spPr/>
      <dgm:t>
        <a:bodyPr/>
        <a:lstStyle/>
        <a:p>
          <a:endParaRPr lang="nl-NL"/>
        </a:p>
      </dgm:t>
    </dgm:pt>
    <dgm:pt modelId="{6BE7084E-ACC7-49A1-8848-449C1C3C4517}" type="pres">
      <dgm:prSet presAssocID="{7ABAEBCF-B2E1-41F0-BC77-3884A49C25A6}" presName="childNode" presStyleLbl="node1" presStyleIdx="2" presStyleCnt="3">
        <dgm:presLayoutVars>
          <dgm:bulletEnabled val="1"/>
        </dgm:presLayoutVars>
      </dgm:prSet>
      <dgm:spPr/>
      <dgm:t>
        <a:bodyPr/>
        <a:lstStyle/>
        <a:p>
          <a:endParaRPr lang="nl-NL"/>
        </a:p>
      </dgm:t>
    </dgm:pt>
  </dgm:ptLst>
  <dgm:cxnLst>
    <dgm:cxn modelId="{04CADC09-B80D-41C0-AF89-36116C92344B}" type="presOf" srcId="{F429C7B2-9618-4C1D-A7B5-63DA2F434E28}" destId="{8133A91E-E7EF-45A4-A1B6-A894C4CEC482}" srcOrd="1" destOrd="0" presId="urn:microsoft.com/office/officeart/2005/8/layout/hProcess7"/>
    <dgm:cxn modelId="{691F14CA-72D8-4A67-ADB4-B614039A1F46}" type="presOf" srcId="{7ABAEBCF-B2E1-41F0-BC77-3884A49C25A6}" destId="{54405977-FECA-4ABF-B12E-367F541DAA27}" srcOrd="0" destOrd="0" presId="urn:microsoft.com/office/officeart/2005/8/layout/hProcess7"/>
    <dgm:cxn modelId="{605C7479-E7B9-47C0-B341-5B4C81C194A6}" srcId="{BCA55765-9BF4-482D-A4B0-2E513C5FCAF5}" destId="{7ABAEBCF-B2E1-41F0-BC77-3884A49C25A6}" srcOrd="2" destOrd="0" parTransId="{25CF8B7D-E85D-45F6-BCEC-69E4171DA33B}" sibTransId="{4EC6A57E-56C8-4248-B469-26E9F8B59DFB}"/>
    <dgm:cxn modelId="{4DFCCFF3-75AD-4DCD-A796-15B27F79EDB2}" srcId="{BCA55765-9BF4-482D-A4B0-2E513C5FCAF5}" destId="{2E7279E4-D549-4DA8-B8A6-CA2A3240B368}" srcOrd="0" destOrd="0" parTransId="{99A18695-3A85-4700-8AE9-60960F4F8791}" sibTransId="{137B4B0C-F0E8-4E2C-8E9A-6DE5F2837219}"/>
    <dgm:cxn modelId="{64022206-3872-4E94-8651-8620912474C5}" type="presOf" srcId="{DE666563-4049-4ACC-8D77-883B4567F5D2}" destId="{6BE7084E-ACC7-49A1-8848-449C1C3C4517}" srcOrd="0" destOrd="0" presId="urn:microsoft.com/office/officeart/2005/8/layout/hProcess7"/>
    <dgm:cxn modelId="{B2288F0C-FAD3-4274-AC48-ECCDD7B44A19}" type="presOf" srcId="{3D3B8387-ED5A-48F9-8FE0-A2B216D399D3}" destId="{2CC1EC62-2665-429B-AF94-917CE8FEEBCD}" srcOrd="0" destOrd="0" presId="urn:microsoft.com/office/officeart/2005/8/layout/hProcess7"/>
    <dgm:cxn modelId="{E21E3F94-7D2F-4338-977C-889AB4958543}" type="presOf" srcId="{BCA55765-9BF4-482D-A4B0-2E513C5FCAF5}" destId="{DEB8A0B9-BFBF-48B0-AAD3-93E98480E284}" srcOrd="0" destOrd="0" presId="urn:microsoft.com/office/officeart/2005/8/layout/hProcess7"/>
    <dgm:cxn modelId="{DFC80037-8F59-49FD-85E8-AE826E4718F8}" type="presOf" srcId="{7ABAEBCF-B2E1-41F0-BC77-3884A49C25A6}" destId="{E756F4B6-3138-4893-A05E-3C1186DE3463}" srcOrd="1" destOrd="0" presId="urn:microsoft.com/office/officeart/2005/8/layout/hProcess7"/>
    <dgm:cxn modelId="{0ABEE6E3-C63D-4438-BFC6-66CE504A7DAC}" srcId="{7ABAEBCF-B2E1-41F0-BC77-3884A49C25A6}" destId="{DE666563-4049-4ACC-8D77-883B4567F5D2}" srcOrd="0" destOrd="0" parTransId="{A18FCE4A-F88C-4D7C-AC46-6D16A0673C9B}" sibTransId="{CB7523B4-C20D-4A14-8DCF-079B374B87BC}"/>
    <dgm:cxn modelId="{311E1AD8-3703-4EC3-A95D-ACE3CFF6B26D}" srcId="{2E7279E4-D549-4DA8-B8A6-CA2A3240B368}" destId="{3D3B8387-ED5A-48F9-8FE0-A2B216D399D3}" srcOrd="0" destOrd="0" parTransId="{FCC9B2CA-9AF8-4462-AC46-9C847D8868C8}" sibTransId="{B45D5013-4F61-4DB8-85E5-D37F0148914C}"/>
    <dgm:cxn modelId="{10852D8D-3478-4A39-9797-A0112D8C5CC7}" type="presOf" srcId="{CFAAF0DD-8C91-4573-86BA-69BA0953AD16}" destId="{D0275AFA-DA0B-4B81-85A0-F1F8DCDDDA2B}" srcOrd="0" destOrd="0" presId="urn:microsoft.com/office/officeart/2005/8/layout/hProcess7"/>
    <dgm:cxn modelId="{91CC7530-60C1-4171-9153-D6750303AD2D}" type="presOf" srcId="{2E7279E4-D549-4DA8-B8A6-CA2A3240B368}" destId="{D0BC9086-8771-4A16-99E3-2866E0B7F2A5}" srcOrd="0" destOrd="0" presId="urn:microsoft.com/office/officeart/2005/8/layout/hProcess7"/>
    <dgm:cxn modelId="{0E21F5F8-E1EF-4540-BCFC-C8F3054F6648}" type="presOf" srcId="{2E7279E4-D549-4DA8-B8A6-CA2A3240B368}" destId="{24A71F97-3F35-4BD1-B6A5-6AAE840FB3C3}" srcOrd="1" destOrd="0" presId="urn:microsoft.com/office/officeart/2005/8/layout/hProcess7"/>
    <dgm:cxn modelId="{3DDA9FE6-8D9B-44F2-B640-97E61DE945CF}" type="presOf" srcId="{F429C7B2-9618-4C1D-A7B5-63DA2F434E28}" destId="{2CA0A690-2024-4845-8EB1-8E48D0F198F5}" srcOrd="0" destOrd="0" presId="urn:microsoft.com/office/officeart/2005/8/layout/hProcess7"/>
    <dgm:cxn modelId="{5F2B40EF-ACA2-4DF6-9F7D-117C394A9561}" srcId="{F429C7B2-9618-4C1D-A7B5-63DA2F434E28}" destId="{CFAAF0DD-8C91-4573-86BA-69BA0953AD16}" srcOrd="0" destOrd="0" parTransId="{46295048-D541-4CD4-A31E-309B083A64C4}" sibTransId="{96161D52-BD5D-4902-B0C2-39B7F3BD89D6}"/>
    <dgm:cxn modelId="{D4CB7177-384A-4F6B-8918-4C175BE69923}" srcId="{BCA55765-9BF4-482D-A4B0-2E513C5FCAF5}" destId="{F429C7B2-9618-4C1D-A7B5-63DA2F434E28}" srcOrd="1" destOrd="0" parTransId="{FDA26996-E684-4DB5-9622-A43EA2D83ED5}" sibTransId="{781CE6B3-A8CE-4709-8E77-F3EAC73D5BDB}"/>
    <dgm:cxn modelId="{FC1FE185-4955-4EE3-B880-3092F6FC8BAE}" type="presParOf" srcId="{DEB8A0B9-BFBF-48B0-AAD3-93E98480E284}" destId="{75E37A0C-1A1B-4C55-AE25-ABDAE867E5EB}" srcOrd="0" destOrd="0" presId="urn:microsoft.com/office/officeart/2005/8/layout/hProcess7"/>
    <dgm:cxn modelId="{9BCE3418-71F3-4946-83B9-FA00CBB06ED8}" type="presParOf" srcId="{75E37A0C-1A1B-4C55-AE25-ABDAE867E5EB}" destId="{D0BC9086-8771-4A16-99E3-2866E0B7F2A5}" srcOrd="0" destOrd="0" presId="urn:microsoft.com/office/officeart/2005/8/layout/hProcess7"/>
    <dgm:cxn modelId="{D1B19905-F37B-4319-BDFF-653AF3982B1D}" type="presParOf" srcId="{75E37A0C-1A1B-4C55-AE25-ABDAE867E5EB}" destId="{24A71F97-3F35-4BD1-B6A5-6AAE840FB3C3}" srcOrd="1" destOrd="0" presId="urn:microsoft.com/office/officeart/2005/8/layout/hProcess7"/>
    <dgm:cxn modelId="{A4CFA8F7-4678-4E51-A5A5-98D69082FB9F}" type="presParOf" srcId="{75E37A0C-1A1B-4C55-AE25-ABDAE867E5EB}" destId="{2CC1EC62-2665-429B-AF94-917CE8FEEBCD}" srcOrd="2" destOrd="0" presId="urn:microsoft.com/office/officeart/2005/8/layout/hProcess7"/>
    <dgm:cxn modelId="{B978D001-1FB2-4E5A-882C-2109E80B3B35}" type="presParOf" srcId="{DEB8A0B9-BFBF-48B0-AAD3-93E98480E284}" destId="{D9BD454B-B76E-4FEB-A7E1-12B8CA4F0240}" srcOrd="1" destOrd="0" presId="urn:microsoft.com/office/officeart/2005/8/layout/hProcess7"/>
    <dgm:cxn modelId="{11B6D1D4-AE00-43EF-A715-E7D571260896}" type="presParOf" srcId="{DEB8A0B9-BFBF-48B0-AAD3-93E98480E284}" destId="{6AE1405D-7AC7-4357-BA6C-457C92FDB678}" srcOrd="2" destOrd="0" presId="urn:microsoft.com/office/officeart/2005/8/layout/hProcess7"/>
    <dgm:cxn modelId="{44288DA9-2BB5-4D5E-850E-F45D94022761}" type="presParOf" srcId="{6AE1405D-7AC7-4357-BA6C-457C92FDB678}" destId="{42BADA61-7586-4AA5-8261-5291DEEBABFB}" srcOrd="0" destOrd="0" presId="urn:microsoft.com/office/officeart/2005/8/layout/hProcess7"/>
    <dgm:cxn modelId="{982808D5-B69C-4582-9F56-5F7FD1030EAA}" type="presParOf" srcId="{6AE1405D-7AC7-4357-BA6C-457C92FDB678}" destId="{AE0CE190-A6A3-48CA-A508-5CD0679EA86C}" srcOrd="1" destOrd="0" presId="urn:microsoft.com/office/officeart/2005/8/layout/hProcess7"/>
    <dgm:cxn modelId="{407D9C72-9932-4CA5-BA49-6DAA3B04CBD8}" type="presParOf" srcId="{6AE1405D-7AC7-4357-BA6C-457C92FDB678}" destId="{6FE3491A-C4A8-4125-83A7-0084DFA89A26}" srcOrd="2" destOrd="0" presId="urn:microsoft.com/office/officeart/2005/8/layout/hProcess7"/>
    <dgm:cxn modelId="{05F0B0DA-CDA4-492D-B75E-599E150E0F38}" type="presParOf" srcId="{DEB8A0B9-BFBF-48B0-AAD3-93E98480E284}" destId="{6EAD5262-E2FF-4FC2-B71A-2C7E645121BD}" srcOrd="3" destOrd="0" presId="urn:microsoft.com/office/officeart/2005/8/layout/hProcess7"/>
    <dgm:cxn modelId="{D21907F0-61F7-4CF7-9EBA-A3EAF16CBF0B}" type="presParOf" srcId="{DEB8A0B9-BFBF-48B0-AAD3-93E98480E284}" destId="{3955E7C1-03D8-4B2C-AEF8-A4EE99B665AD}" srcOrd="4" destOrd="0" presId="urn:microsoft.com/office/officeart/2005/8/layout/hProcess7"/>
    <dgm:cxn modelId="{A7D7B880-CDF6-4D36-BACD-E55DBC823FC0}" type="presParOf" srcId="{3955E7C1-03D8-4B2C-AEF8-A4EE99B665AD}" destId="{2CA0A690-2024-4845-8EB1-8E48D0F198F5}" srcOrd="0" destOrd="0" presId="urn:microsoft.com/office/officeart/2005/8/layout/hProcess7"/>
    <dgm:cxn modelId="{7BF3E286-D7BB-4951-8ED3-AB7A0CEC8F00}" type="presParOf" srcId="{3955E7C1-03D8-4B2C-AEF8-A4EE99B665AD}" destId="{8133A91E-E7EF-45A4-A1B6-A894C4CEC482}" srcOrd="1" destOrd="0" presId="urn:microsoft.com/office/officeart/2005/8/layout/hProcess7"/>
    <dgm:cxn modelId="{9D553AEF-C7F8-4EB3-AEF6-FC5A74790BB2}" type="presParOf" srcId="{3955E7C1-03D8-4B2C-AEF8-A4EE99B665AD}" destId="{D0275AFA-DA0B-4B81-85A0-F1F8DCDDDA2B}" srcOrd="2" destOrd="0" presId="urn:microsoft.com/office/officeart/2005/8/layout/hProcess7"/>
    <dgm:cxn modelId="{1B1DACB8-D7F9-426B-B2E7-18DCA81C6CE7}" type="presParOf" srcId="{DEB8A0B9-BFBF-48B0-AAD3-93E98480E284}" destId="{D0F9742A-C56D-4F56-BD9F-433B462F96A6}" srcOrd="5" destOrd="0" presId="urn:microsoft.com/office/officeart/2005/8/layout/hProcess7"/>
    <dgm:cxn modelId="{43E2E52E-41C3-40B9-B640-3972C44EC28A}" type="presParOf" srcId="{DEB8A0B9-BFBF-48B0-AAD3-93E98480E284}" destId="{797BB79E-4B23-4206-8648-3EBB7AFFA706}" srcOrd="6" destOrd="0" presId="urn:microsoft.com/office/officeart/2005/8/layout/hProcess7"/>
    <dgm:cxn modelId="{A6DF0A7B-2A4D-4F77-964B-154E694F8157}" type="presParOf" srcId="{797BB79E-4B23-4206-8648-3EBB7AFFA706}" destId="{EB228747-0B17-40BA-B236-0DEA3AFD8969}" srcOrd="0" destOrd="0" presId="urn:microsoft.com/office/officeart/2005/8/layout/hProcess7"/>
    <dgm:cxn modelId="{91A766FE-0563-40B5-9645-CA770A1454E4}" type="presParOf" srcId="{797BB79E-4B23-4206-8648-3EBB7AFFA706}" destId="{1805EC63-8460-466D-B928-CD57A38FF076}" srcOrd="1" destOrd="0" presId="urn:microsoft.com/office/officeart/2005/8/layout/hProcess7"/>
    <dgm:cxn modelId="{37893FC3-A767-42F1-B5C2-EECC041FA371}" type="presParOf" srcId="{797BB79E-4B23-4206-8648-3EBB7AFFA706}" destId="{3B13B62F-73BE-4400-B769-0E228C74ADB0}" srcOrd="2" destOrd="0" presId="urn:microsoft.com/office/officeart/2005/8/layout/hProcess7"/>
    <dgm:cxn modelId="{5FE2531C-4E1A-42F1-8FB1-DE5347D602B2}" type="presParOf" srcId="{DEB8A0B9-BFBF-48B0-AAD3-93E98480E284}" destId="{00711F5B-E140-4321-BDCD-C366F1DDE0D5}" srcOrd="7" destOrd="0" presId="urn:microsoft.com/office/officeart/2005/8/layout/hProcess7"/>
    <dgm:cxn modelId="{198BD65D-343F-4AC9-A2DA-CC1D18832F80}" type="presParOf" srcId="{DEB8A0B9-BFBF-48B0-AAD3-93E98480E284}" destId="{CE98B241-A1F8-48F6-8322-68B2D8E71F4E}" srcOrd="8" destOrd="0" presId="urn:microsoft.com/office/officeart/2005/8/layout/hProcess7"/>
    <dgm:cxn modelId="{F26094BE-14BC-453D-908A-25C40AAFD54D}" type="presParOf" srcId="{CE98B241-A1F8-48F6-8322-68B2D8E71F4E}" destId="{54405977-FECA-4ABF-B12E-367F541DAA27}" srcOrd="0" destOrd="0" presId="urn:microsoft.com/office/officeart/2005/8/layout/hProcess7"/>
    <dgm:cxn modelId="{DBC8897C-DD16-48A1-AC27-37E77253838D}" type="presParOf" srcId="{CE98B241-A1F8-48F6-8322-68B2D8E71F4E}" destId="{E756F4B6-3138-4893-A05E-3C1186DE3463}" srcOrd="1" destOrd="0" presId="urn:microsoft.com/office/officeart/2005/8/layout/hProcess7"/>
    <dgm:cxn modelId="{918E1D9B-C04F-4057-A035-D4E61BC2AC7A}" type="presParOf" srcId="{CE98B241-A1F8-48F6-8322-68B2D8E71F4E}" destId="{6BE7084E-ACC7-49A1-8848-449C1C3C4517}"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7910F5A-25A3-4F16-80F3-C345583C1FA5}"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nl-NL"/>
        </a:p>
      </dgm:t>
    </dgm:pt>
    <dgm:pt modelId="{BF62F335-83F6-40F4-A7BC-75F1D7222037}">
      <dgm:prSet phldrT="[Tekst]"/>
      <dgm:spPr/>
      <dgm:t>
        <a:bodyPr/>
        <a:lstStyle/>
        <a:p>
          <a:r>
            <a:rPr lang="nl-NL" dirty="0" smtClean="0"/>
            <a:t>Curriculum bijsturen/herontwerpen</a:t>
          </a:r>
          <a:endParaRPr lang="nl-NL" dirty="0"/>
        </a:p>
      </dgm:t>
    </dgm:pt>
    <dgm:pt modelId="{1BBF1A69-8DAD-4D16-B3CD-82F22D123566}" type="parTrans" cxnId="{7CB17FD4-CCD0-40A6-919E-B771D667E759}">
      <dgm:prSet/>
      <dgm:spPr/>
      <dgm:t>
        <a:bodyPr/>
        <a:lstStyle/>
        <a:p>
          <a:endParaRPr lang="nl-NL"/>
        </a:p>
      </dgm:t>
    </dgm:pt>
    <dgm:pt modelId="{8CAC34F1-DE24-4A11-9030-DB12CF1A3978}" type="sibTrans" cxnId="{7CB17FD4-CCD0-40A6-919E-B771D667E759}">
      <dgm:prSet/>
      <dgm:spPr/>
      <dgm:t>
        <a:bodyPr/>
        <a:lstStyle/>
        <a:p>
          <a:endParaRPr lang="nl-NL"/>
        </a:p>
      </dgm:t>
    </dgm:pt>
    <dgm:pt modelId="{C4D19815-9712-4128-A2B1-ECC260D4BED4}">
      <dgm:prSet/>
      <dgm:spPr/>
      <dgm:t>
        <a:bodyPr/>
        <a:lstStyle/>
        <a:p>
          <a:r>
            <a:rPr lang="nl-NL" dirty="0" smtClean="0"/>
            <a:t>Opleidingsvisie BAP maken</a:t>
          </a:r>
          <a:endParaRPr lang="nl-NL" dirty="0"/>
        </a:p>
      </dgm:t>
    </dgm:pt>
    <dgm:pt modelId="{75236E6B-FF36-43B9-8D87-2AB0D2559099}" type="parTrans" cxnId="{688BB6E5-478A-4E9D-B346-32AFF0CFCACE}">
      <dgm:prSet/>
      <dgm:spPr/>
      <dgm:t>
        <a:bodyPr/>
        <a:lstStyle/>
        <a:p>
          <a:endParaRPr lang="nl-NL"/>
        </a:p>
      </dgm:t>
    </dgm:pt>
    <dgm:pt modelId="{D2447702-BA67-4699-8D30-D962898DA368}" type="sibTrans" cxnId="{688BB6E5-478A-4E9D-B346-32AFF0CFCACE}">
      <dgm:prSet/>
      <dgm:spPr/>
      <dgm:t>
        <a:bodyPr/>
        <a:lstStyle/>
        <a:p>
          <a:endParaRPr lang="nl-NL"/>
        </a:p>
      </dgm:t>
    </dgm:pt>
    <dgm:pt modelId="{DF918D67-8FB2-4029-ACB9-C7BBF922F86F}">
      <dgm:prSet/>
      <dgm:spPr/>
      <dgm:t>
        <a:bodyPr/>
        <a:lstStyle/>
        <a:p>
          <a:r>
            <a:rPr lang="nl-NL" dirty="0" smtClean="0"/>
            <a:t>Leerlijnen van bouwstenen optimaliseren</a:t>
          </a:r>
          <a:endParaRPr lang="nl-NL" dirty="0"/>
        </a:p>
      </dgm:t>
    </dgm:pt>
    <dgm:pt modelId="{D12983C9-EAD1-4A82-872D-B9080D365F91}" type="parTrans" cxnId="{AD1A9311-8929-4F86-9259-ADE5B82A64F2}">
      <dgm:prSet/>
      <dgm:spPr/>
      <dgm:t>
        <a:bodyPr/>
        <a:lstStyle/>
        <a:p>
          <a:endParaRPr lang="nl-NL"/>
        </a:p>
      </dgm:t>
    </dgm:pt>
    <dgm:pt modelId="{D1ACF936-DA50-443F-80B9-326E485138FB}" type="sibTrans" cxnId="{AD1A9311-8929-4F86-9259-ADE5B82A64F2}">
      <dgm:prSet/>
      <dgm:spPr/>
      <dgm:t>
        <a:bodyPr/>
        <a:lstStyle/>
        <a:p>
          <a:endParaRPr lang="nl-NL"/>
        </a:p>
      </dgm:t>
    </dgm:pt>
    <dgm:pt modelId="{75D7B25A-3675-4ECE-9B19-336BCEE42173}">
      <dgm:prSet/>
      <dgm:spPr/>
      <dgm:t>
        <a:bodyPr/>
        <a:lstStyle/>
        <a:p>
          <a:r>
            <a:rPr lang="nl-NL" dirty="0" err="1" smtClean="0"/>
            <a:t>Bachelorproef</a:t>
          </a:r>
          <a:r>
            <a:rPr lang="nl-NL" dirty="0" smtClean="0"/>
            <a:t> vs. Bachelor-</a:t>
          </a:r>
          <a:r>
            <a:rPr lang="nl-NL" dirty="0" err="1" smtClean="0"/>
            <a:t>Proof</a:t>
          </a:r>
          <a:endParaRPr lang="nl-NL" dirty="0"/>
        </a:p>
      </dgm:t>
    </dgm:pt>
    <dgm:pt modelId="{5450C349-DF58-433C-A612-4FA9952DB4B6}" type="parTrans" cxnId="{43B8BCCD-A281-48AD-ABE0-EA0921F21B7E}">
      <dgm:prSet/>
      <dgm:spPr/>
      <dgm:t>
        <a:bodyPr/>
        <a:lstStyle/>
        <a:p>
          <a:endParaRPr lang="nl-NL"/>
        </a:p>
      </dgm:t>
    </dgm:pt>
    <dgm:pt modelId="{9E49312D-0FB8-4D16-A61C-037D4445AD85}" type="sibTrans" cxnId="{43B8BCCD-A281-48AD-ABE0-EA0921F21B7E}">
      <dgm:prSet/>
      <dgm:spPr/>
      <dgm:t>
        <a:bodyPr/>
        <a:lstStyle/>
        <a:p>
          <a:endParaRPr lang="nl-NL"/>
        </a:p>
      </dgm:t>
    </dgm:pt>
    <dgm:pt modelId="{7A1CD698-403B-4402-8E9E-31CA4AA0DB50}">
      <dgm:prSet/>
      <dgm:spPr/>
      <dgm:t>
        <a:bodyPr/>
        <a:lstStyle/>
        <a:p>
          <a:r>
            <a:rPr lang="nl-NL" dirty="0" smtClean="0"/>
            <a:t>Stageformulieren herbekijken vanuit BAP</a:t>
          </a:r>
          <a:endParaRPr lang="nl-NL" dirty="0"/>
        </a:p>
      </dgm:t>
    </dgm:pt>
    <dgm:pt modelId="{353FCB45-A610-45FB-9E2A-936A385433DF}" type="parTrans" cxnId="{4DC07D6C-3D75-4C97-9E7E-04602596226E}">
      <dgm:prSet/>
      <dgm:spPr/>
      <dgm:t>
        <a:bodyPr/>
        <a:lstStyle/>
        <a:p>
          <a:endParaRPr lang="nl-NL"/>
        </a:p>
      </dgm:t>
    </dgm:pt>
    <dgm:pt modelId="{1F89FCD8-4D6E-4137-B8B7-472BE209D1EE}" type="sibTrans" cxnId="{4DC07D6C-3D75-4C97-9E7E-04602596226E}">
      <dgm:prSet/>
      <dgm:spPr/>
      <dgm:t>
        <a:bodyPr/>
        <a:lstStyle/>
        <a:p>
          <a:endParaRPr lang="nl-NL"/>
        </a:p>
      </dgm:t>
    </dgm:pt>
    <dgm:pt modelId="{5FA94055-BB65-4689-9664-C09F2C530093}">
      <dgm:prSet/>
      <dgm:spPr/>
      <dgm:t>
        <a:bodyPr/>
        <a:lstStyle/>
        <a:p>
          <a:r>
            <a:rPr lang="nl-NL" dirty="0" smtClean="0"/>
            <a:t>Zelf voorleven wat we van de student vragen (walk </a:t>
          </a:r>
          <a:r>
            <a:rPr lang="nl-NL" dirty="0" err="1" smtClean="0"/>
            <a:t>the</a:t>
          </a:r>
          <a:r>
            <a:rPr lang="nl-NL" dirty="0" smtClean="0"/>
            <a:t> talk)</a:t>
          </a:r>
          <a:endParaRPr lang="nl-NL" dirty="0"/>
        </a:p>
      </dgm:t>
    </dgm:pt>
    <dgm:pt modelId="{6C8DBF2A-20E9-4146-B41D-AB9EB785FF9A}" type="parTrans" cxnId="{22C922AF-4D86-4B75-8265-FF35E8640450}">
      <dgm:prSet/>
      <dgm:spPr/>
      <dgm:t>
        <a:bodyPr/>
        <a:lstStyle/>
        <a:p>
          <a:endParaRPr lang="nl-NL"/>
        </a:p>
      </dgm:t>
    </dgm:pt>
    <dgm:pt modelId="{2DE8DBEB-416C-421E-8C93-F74CE8AED9DA}" type="sibTrans" cxnId="{22C922AF-4D86-4B75-8265-FF35E8640450}">
      <dgm:prSet/>
      <dgm:spPr/>
      <dgm:t>
        <a:bodyPr/>
        <a:lstStyle/>
        <a:p>
          <a:endParaRPr lang="nl-NL"/>
        </a:p>
      </dgm:t>
    </dgm:pt>
    <dgm:pt modelId="{B520D4E1-AC31-4350-B0B0-5CF0F6316593}">
      <dgm:prSet/>
      <dgm:spPr/>
      <dgm:t>
        <a:bodyPr/>
        <a:lstStyle/>
        <a:p>
          <a:r>
            <a:rPr lang="nl-NL" dirty="0" smtClean="0"/>
            <a:t>Praktische implicaties van BAP ondervangen</a:t>
          </a:r>
          <a:endParaRPr lang="nl-NL" dirty="0"/>
        </a:p>
      </dgm:t>
    </dgm:pt>
    <dgm:pt modelId="{1CBA8451-3D30-4DC6-A7E1-FD3F2717D778}" type="parTrans" cxnId="{FE57AF2D-0606-4ED9-8A38-82D5752E688C}">
      <dgm:prSet/>
      <dgm:spPr/>
      <dgm:t>
        <a:bodyPr/>
        <a:lstStyle/>
        <a:p>
          <a:endParaRPr lang="nl-NL"/>
        </a:p>
      </dgm:t>
    </dgm:pt>
    <dgm:pt modelId="{BE230EF5-79AF-43A0-9A2D-9C5A1E98277B}" type="sibTrans" cxnId="{FE57AF2D-0606-4ED9-8A38-82D5752E688C}">
      <dgm:prSet/>
      <dgm:spPr/>
      <dgm:t>
        <a:bodyPr/>
        <a:lstStyle/>
        <a:p>
          <a:endParaRPr lang="nl-NL"/>
        </a:p>
      </dgm:t>
    </dgm:pt>
    <dgm:pt modelId="{BD17F712-B4E7-40F5-8FF9-BE0E0A37778F}">
      <dgm:prSet/>
      <dgm:spPr/>
      <dgm:t>
        <a:bodyPr/>
        <a:lstStyle/>
        <a:p>
          <a:r>
            <a:rPr lang="nl-NL" smtClean="0"/>
            <a:t>Wat goed gaat, zichtbaar maken en versterken </a:t>
          </a:r>
          <a:endParaRPr lang="nl-NL"/>
        </a:p>
      </dgm:t>
    </dgm:pt>
    <dgm:pt modelId="{9EE71354-799A-4B15-9371-73F945826D82}" type="parTrans" cxnId="{07084285-21CA-4FDD-9528-F42EEB3596E4}">
      <dgm:prSet/>
      <dgm:spPr/>
      <dgm:t>
        <a:bodyPr/>
        <a:lstStyle/>
        <a:p>
          <a:endParaRPr lang="nl-NL"/>
        </a:p>
      </dgm:t>
    </dgm:pt>
    <dgm:pt modelId="{DAB96188-4C21-4182-B6DF-7E5CCBDB9384}" type="sibTrans" cxnId="{07084285-21CA-4FDD-9528-F42EEB3596E4}">
      <dgm:prSet/>
      <dgm:spPr/>
      <dgm:t>
        <a:bodyPr/>
        <a:lstStyle/>
        <a:p>
          <a:endParaRPr lang="nl-NL"/>
        </a:p>
      </dgm:t>
    </dgm:pt>
    <dgm:pt modelId="{0FBF926A-2D4E-40D2-8FC7-CBFD60EB9CE3}" type="pres">
      <dgm:prSet presAssocID="{D7910F5A-25A3-4F16-80F3-C345583C1FA5}" presName="diagram" presStyleCnt="0">
        <dgm:presLayoutVars>
          <dgm:dir/>
          <dgm:resizeHandles val="exact"/>
        </dgm:presLayoutVars>
      </dgm:prSet>
      <dgm:spPr/>
      <dgm:t>
        <a:bodyPr/>
        <a:lstStyle/>
        <a:p>
          <a:endParaRPr lang="nl-NL"/>
        </a:p>
      </dgm:t>
    </dgm:pt>
    <dgm:pt modelId="{1E5319A9-0552-4D85-ADC3-9120257F7F4B}" type="pres">
      <dgm:prSet presAssocID="{BF62F335-83F6-40F4-A7BC-75F1D7222037}" presName="node" presStyleLbl="node1" presStyleIdx="0" presStyleCnt="8">
        <dgm:presLayoutVars>
          <dgm:bulletEnabled val="1"/>
        </dgm:presLayoutVars>
      </dgm:prSet>
      <dgm:spPr/>
      <dgm:t>
        <a:bodyPr/>
        <a:lstStyle/>
        <a:p>
          <a:endParaRPr lang="nl-NL"/>
        </a:p>
      </dgm:t>
    </dgm:pt>
    <dgm:pt modelId="{1EBECE39-74D5-4B36-88BA-CFE7187006A4}" type="pres">
      <dgm:prSet presAssocID="{8CAC34F1-DE24-4A11-9030-DB12CF1A3978}" presName="sibTrans" presStyleCnt="0"/>
      <dgm:spPr/>
    </dgm:pt>
    <dgm:pt modelId="{31986F75-80C8-421A-8787-A54F48EE50E5}" type="pres">
      <dgm:prSet presAssocID="{75D7B25A-3675-4ECE-9B19-336BCEE42173}" presName="node" presStyleLbl="node1" presStyleIdx="1" presStyleCnt="8">
        <dgm:presLayoutVars>
          <dgm:bulletEnabled val="1"/>
        </dgm:presLayoutVars>
      </dgm:prSet>
      <dgm:spPr/>
      <dgm:t>
        <a:bodyPr/>
        <a:lstStyle/>
        <a:p>
          <a:endParaRPr lang="nl-NL"/>
        </a:p>
      </dgm:t>
    </dgm:pt>
    <dgm:pt modelId="{D5231112-E4E3-4383-B4DA-0170B8190790}" type="pres">
      <dgm:prSet presAssocID="{9E49312D-0FB8-4D16-A61C-037D4445AD85}" presName="sibTrans" presStyleCnt="0"/>
      <dgm:spPr/>
    </dgm:pt>
    <dgm:pt modelId="{B542D3A7-04C1-40B7-85FE-38D854929B9E}" type="pres">
      <dgm:prSet presAssocID="{7A1CD698-403B-4402-8E9E-31CA4AA0DB50}" presName="node" presStyleLbl="node1" presStyleIdx="2" presStyleCnt="8">
        <dgm:presLayoutVars>
          <dgm:bulletEnabled val="1"/>
        </dgm:presLayoutVars>
      </dgm:prSet>
      <dgm:spPr/>
      <dgm:t>
        <a:bodyPr/>
        <a:lstStyle/>
        <a:p>
          <a:endParaRPr lang="nl-NL"/>
        </a:p>
      </dgm:t>
    </dgm:pt>
    <dgm:pt modelId="{A8D5BCEC-161A-4F52-B566-55804310E186}" type="pres">
      <dgm:prSet presAssocID="{1F89FCD8-4D6E-4137-B8B7-472BE209D1EE}" presName="sibTrans" presStyleCnt="0"/>
      <dgm:spPr/>
    </dgm:pt>
    <dgm:pt modelId="{E43F0B83-C2E5-4FBF-B4A7-7068B9EC8AE7}" type="pres">
      <dgm:prSet presAssocID="{C4D19815-9712-4128-A2B1-ECC260D4BED4}" presName="node" presStyleLbl="node1" presStyleIdx="3" presStyleCnt="8">
        <dgm:presLayoutVars>
          <dgm:bulletEnabled val="1"/>
        </dgm:presLayoutVars>
      </dgm:prSet>
      <dgm:spPr/>
      <dgm:t>
        <a:bodyPr/>
        <a:lstStyle/>
        <a:p>
          <a:endParaRPr lang="nl-NL"/>
        </a:p>
      </dgm:t>
    </dgm:pt>
    <dgm:pt modelId="{99BCBBF7-6133-4714-8C8A-AE87E1D68251}" type="pres">
      <dgm:prSet presAssocID="{D2447702-BA67-4699-8D30-D962898DA368}" presName="sibTrans" presStyleCnt="0"/>
      <dgm:spPr/>
    </dgm:pt>
    <dgm:pt modelId="{8DE388C3-ADDF-417A-BAFC-8478A9731D5D}" type="pres">
      <dgm:prSet presAssocID="{DF918D67-8FB2-4029-ACB9-C7BBF922F86F}" presName="node" presStyleLbl="node1" presStyleIdx="4" presStyleCnt="8">
        <dgm:presLayoutVars>
          <dgm:bulletEnabled val="1"/>
        </dgm:presLayoutVars>
      </dgm:prSet>
      <dgm:spPr/>
      <dgm:t>
        <a:bodyPr/>
        <a:lstStyle/>
        <a:p>
          <a:endParaRPr lang="nl-NL"/>
        </a:p>
      </dgm:t>
    </dgm:pt>
    <dgm:pt modelId="{293CEA68-3378-49DC-A54F-6B8853960AAB}" type="pres">
      <dgm:prSet presAssocID="{D1ACF936-DA50-443F-80B9-326E485138FB}" presName="sibTrans" presStyleCnt="0"/>
      <dgm:spPr/>
    </dgm:pt>
    <dgm:pt modelId="{F2A09573-D54B-4A68-BFF3-B328E2E09C14}" type="pres">
      <dgm:prSet presAssocID="{5FA94055-BB65-4689-9664-C09F2C530093}" presName="node" presStyleLbl="node1" presStyleIdx="5" presStyleCnt="8">
        <dgm:presLayoutVars>
          <dgm:bulletEnabled val="1"/>
        </dgm:presLayoutVars>
      </dgm:prSet>
      <dgm:spPr/>
      <dgm:t>
        <a:bodyPr/>
        <a:lstStyle/>
        <a:p>
          <a:endParaRPr lang="nl-NL"/>
        </a:p>
      </dgm:t>
    </dgm:pt>
    <dgm:pt modelId="{EC80236E-732B-4138-9188-5A8BB4400D69}" type="pres">
      <dgm:prSet presAssocID="{2DE8DBEB-416C-421E-8C93-F74CE8AED9DA}" presName="sibTrans" presStyleCnt="0"/>
      <dgm:spPr/>
    </dgm:pt>
    <dgm:pt modelId="{AE2ED9BC-460C-4B86-B857-637F751A9F72}" type="pres">
      <dgm:prSet presAssocID="{B520D4E1-AC31-4350-B0B0-5CF0F6316593}" presName="node" presStyleLbl="node1" presStyleIdx="6" presStyleCnt="8">
        <dgm:presLayoutVars>
          <dgm:bulletEnabled val="1"/>
        </dgm:presLayoutVars>
      </dgm:prSet>
      <dgm:spPr/>
      <dgm:t>
        <a:bodyPr/>
        <a:lstStyle/>
        <a:p>
          <a:endParaRPr lang="nl-NL"/>
        </a:p>
      </dgm:t>
    </dgm:pt>
    <dgm:pt modelId="{C125C4D2-78FE-49DA-866C-C2AED55FA740}" type="pres">
      <dgm:prSet presAssocID="{BE230EF5-79AF-43A0-9A2D-9C5A1E98277B}" presName="sibTrans" presStyleCnt="0"/>
      <dgm:spPr/>
    </dgm:pt>
    <dgm:pt modelId="{68185545-7150-4651-B5EC-AA5441668B42}" type="pres">
      <dgm:prSet presAssocID="{BD17F712-B4E7-40F5-8FF9-BE0E0A37778F}" presName="node" presStyleLbl="node1" presStyleIdx="7" presStyleCnt="8">
        <dgm:presLayoutVars>
          <dgm:bulletEnabled val="1"/>
        </dgm:presLayoutVars>
      </dgm:prSet>
      <dgm:spPr/>
      <dgm:t>
        <a:bodyPr/>
        <a:lstStyle/>
        <a:p>
          <a:endParaRPr lang="nl-NL"/>
        </a:p>
      </dgm:t>
    </dgm:pt>
  </dgm:ptLst>
  <dgm:cxnLst>
    <dgm:cxn modelId="{BD86892F-E1A5-4DA5-8334-63F10B4B59BE}" type="presOf" srcId="{BD17F712-B4E7-40F5-8FF9-BE0E0A37778F}" destId="{68185545-7150-4651-B5EC-AA5441668B42}" srcOrd="0" destOrd="0" presId="urn:microsoft.com/office/officeart/2005/8/layout/default"/>
    <dgm:cxn modelId="{A819CB93-50F2-4ACA-9679-AEE396D23869}" type="presOf" srcId="{D7910F5A-25A3-4F16-80F3-C345583C1FA5}" destId="{0FBF926A-2D4E-40D2-8FC7-CBFD60EB9CE3}" srcOrd="0" destOrd="0" presId="urn:microsoft.com/office/officeart/2005/8/layout/default"/>
    <dgm:cxn modelId="{DE2010DC-F210-4570-97A7-E0EB44558E82}" type="presOf" srcId="{B520D4E1-AC31-4350-B0B0-5CF0F6316593}" destId="{AE2ED9BC-460C-4B86-B857-637F751A9F72}" srcOrd="0" destOrd="0" presId="urn:microsoft.com/office/officeart/2005/8/layout/default"/>
    <dgm:cxn modelId="{79EA7438-7D60-4553-8F6B-B46D74A24973}" type="presOf" srcId="{7A1CD698-403B-4402-8E9E-31CA4AA0DB50}" destId="{B542D3A7-04C1-40B7-85FE-38D854929B9E}" srcOrd="0" destOrd="0" presId="urn:microsoft.com/office/officeart/2005/8/layout/default"/>
    <dgm:cxn modelId="{4DC07D6C-3D75-4C97-9E7E-04602596226E}" srcId="{D7910F5A-25A3-4F16-80F3-C345583C1FA5}" destId="{7A1CD698-403B-4402-8E9E-31CA4AA0DB50}" srcOrd="2" destOrd="0" parTransId="{353FCB45-A610-45FB-9E2A-936A385433DF}" sibTransId="{1F89FCD8-4D6E-4137-B8B7-472BE209D1EE}"/>
    <dgm:cxn modelId="{7CB17FD4-CCD0-40A6-919E-B771D667E759}" srcId="{D7910F5A-25A3-4F16-80F3-C345583C1FA5}" destId="{BF62F335-83F6-40F4-A7BC-75F1D7222037}" srcOrd="0" destOrd="0" parTransId="{1BBF1A69-8DAD-4D16-B3CD-82F22D123566}" sibTransId="{8CAC34F1-DE24-4A11-9030-DB12CF1A3978}"/>
    <dgm:cxn modelId="{688BB6E5-478A-4E9D-B346-32AFF0CFCACE}" srcId="{D7910F5A-25A3-4F16-80F3-C345583C1FA5}" destId="{C4D19815-9712-4128-A2B1-ECC260D4BED4}" srcOrd="3" destOrd="0" parTransId="{75236E6B-FF36-43B9-8D87-2AB0D2559099}" sibTransId="{D2447702-BA67-4699-8D30-D962898DA368}"/>
    <dgm:cxn modelId="{725361C0-2069-4415-9E00-585CB3B6FAAD}" type="presOf" srcId="{75D7B25A-3675-4ECE-9B19-336BCEE42173}" destId="{31986F75-80C8-421A-8787-A54F48EE50E5}" srcOrd="0" destOrd="0" presId="urn:microsoft.com/office/officeart/2005/8/layout/default"/>
    <dgm:cxn modelId="{07084285-21CA-4FDD-9528-F42EEB3596E4}" srcId="{D7910F5A-25A3-4F16-80F3-C345583C1FA5}" destId="{BD17F712-B4E7-40F5-8FF9-BE0E0A37778F}" srcOrd="7" destOrd="0" parTransId="{9EE71354-799A-4B15-9371-73F945826D82}" sibTransId="{DAB96188-4C21-4182-B6DF-7E5CCBDB9384}"/>
    <dgm:cxn modelId="{76C17BBC-4B82-4C7E-9C8D-3A2BDE57959D}" type="presOf" srcId="{BF62F335-83F6-40F4-A7BC-75F1D7222037}" destId="{1E5319A9-0552-4D85-ADC3-9120257F7F4B}" srcOrd="0" destOrd="0" presId="urn:microsoft.com/office/officeart/2005/8/layout/default"/>
    <dgm:cxn modelId="{43B8BCCD-A281-48AD-ABE0-EA0921F21B7E}" srcId="{D7910F5A-25A3-4F16-80F3-C345583C1FA5}" destId="{75D7B25A-3675-4ECE-9B19-336BCEE42173}" srcOrd="1" destOrd="0" parTransId="{5450C349-DF58-433C-A612-4FA9952DB4B6}" sibTransId="{9E49312D-0FB8-4D16-A61C-037D4445AD85}"/>
    <dgm:cxn modelId="{FE57AF2D-0606-4ED9-8A38-82D5752E688C}" srcId="{D7910F5A-25A3-4F16-80F3-C345583C1FA5}" destId="{B520D4E1-AC31-4350-B0B0-5CF0F6316593}" srcOrd="6" destOrd="0" parTransId="{1CBA8451-3D30-4DC6-A7E1-FD3F2717D778}" sibTransId="{BE230EF5-79AF-43A0-9A2D-9C5A1E98277B}"/>
    <dgm:cxn modelId="{ACF137FE-62A2-4CFD-9F2C-F37E7C46936E}" type="presOf" srcId="{C4D19815-9712-4128-A2B1-ECC260D4BED4}" destId="{E43F0B83-C2E5-4FBF-B4A7-7068B9EC8AE7}" srcOrd="0" destOrd="0" presId="urn:microsoft.com/office/officeart/2005/8/layout/default"/>
    <dgm:cxn modelId="{BF8B7957-8753-4708-94B8-D8B61208C7F9}" type="presOf" srcId="{DF918D67-8FB2-4029-ACB9-C7BBF922F86F}" destId="{8DE388C3-ADDF-417A-BAFC-8478A9731D5D}" srcOrd="0" destOrd="0" presId="urn:microsoft.com/office/officeart/2005/8/layout/default"/>
    <dgm:cxn modelId="{AD1A9311-8929-4F86-9259-ADE5B82A64F2}" srcId="{D7910F5A-25A3-4F16-80F3-C345583C1FA5}" destId="{DF918D67-8FB2-4029-ACB9-C7BBF922F86F}" srcOrd="4" destOrd="0" parTransId="{D12983C9-EAD1-4A82-872D-B9080D365F91}" sibTransId="{D1ACF936-DA50-443F-80B9-326E485138FB}"/>
    <dgm:cxn modelId="{C9B5586C-3054-4498-81ED-8876B04F607E}" type="presOf" srcId="{5FA94055-BB65-4689-9664-C09F2C530093}" destId="{F2A09573-D54B-4A68-BFF3-B328E2E09C14}" srcOrd="0" destOrd="0" presId="urn:microsoft.com/office/officeart/2005/8/layout/default"/>
    <dgm:cxn modelId="{22C922AF-4D86-4B75-8265-FF35E8640450}" srcId="{D7910F5A-25A3-4F16-80F3-C345583C1FA5}" destId="{5FA94055-BB65-4689-9664-C09F2C530093}" srcOrd="5" destOrd="0" parTransId="{6C8DBF2A-20E9-4146-B41D-AB9EB785FF9A}" sibTransId="{2DE8DBEB-416C-421E-8C93-F74CE8AED9DA}"/>
    <dgm:cxn modelId="{078D301C-B792-4B30-B1D5-D59722065A60}" type="presParOf" srcId="{0FBF926A-2D4E-40D2-8FC7-CBFD60EB9CE3}" destId="{1E5319A9-0552-4D85-ADC3-9120257F7F4B}" srcOrd="0" destOrd="0" presId="urn:microsoft.com/office/officeart/2005/8/layout/default"/>
    <dgm:cxn modelId="{52DE924E-D722-4D58-9B01-8936E0C28C7E}" type="presParOf" srcId="{0FBF926A-2D4E-40D2-8FC7-CBFD60EB9CE3}" destId="{1EBECE39-74D5-4B36-88BA-CFE7187006A4}" srcOrd="1" destOrd="0" presId="urn:microsoft.com/office/officeart/2005/8/layout/default"/>
    <dgm:cxn modelId="{105881D3-52B0-4EF8-B25F-0E3E088A5804}" type="presParOf" srcId="{0FBF926A-2D4E-40D2-8FC7-CBFD60EB9CE3}" destId="{31986F75-80C8-421A-8787-A54F48EE50E5}" srcOrd="2" destOrd="0" presId="urn:microsoft.com/office/officeart/2005/8/layout/default"/>
    <dgm:cxn modelId="{51D2CC7C-A99C-4718-8993-39846FB78DCC}" type="presParOf" srcId="{0FBF926A-2D4E-40D2-8FC7-CBFD60EB9CE3}" destId="{D5231112-E4E3-4383-B4DA-0170B8190790}" srcOrd="3" destOrd="0" presId="urn:microsoft.com/office/officeart/2005/8/layout/default"/>
    <dgm:cxn modelId="{DA0338D1-19C4-45D6-84DE-E9769838BE6F}" type="presParOf" srcId="{0FBF926A-2D4E-40D2-8FC7-CBFD60EB9CE3}" destId="{B542D3A7-04C1-40B7-85FE-38D854929B9E}" srcOrd="4" destOrd="0" presId="urn:microsoft.com/office/officeart/2005/8/layout/default"/>
    <dgm:cxn modelId="{E1AD1041-CACA-4386-8AC6-BEEF00B39270}" type="presParOf" srcId="{0FBF926A-2D4E-40D2-8FC7-CBFD60EB9CE3}" destId="{A8D5BCEC-161A-4F52-B566-55804310E186}" srcOrd="5" destOrd="0" presId="urn:microsoft.com/office/officeart/2005/8/layout/default"/>
    <dgm:cxn modelId="{07072424-FB89-41BA-AFEB-E6E4543CE8FA}" type="presParOf" srcId="{0FBF926A-2D4E-40D2-8FC7-CBFD60EB9CE3}" destId="{E43F0B83-C2E5-4FBF-B4A7-7068B9EC8AE7}" srcOrd="6" destOrd="0" presId="urn:microsoft.com/office/officeart/2005/8/layout/default"/>
    <dgm:cxn modelId="{3672126E-8646-4E83-95D3-8D439196E547}" type="presParOf" srcId="{0FBF926A-2D4E-40D2-8FC7-CBFD60EB9CE3}" destId="{99BCBBF7-6133-4714-8C8A-AE87E1D68251}" srcOrd="7" destOrd="0" presId="urn:microsoft.com/office/officeart/2005/8/layout/default"/>
    <dgm:cxn modelId="{2BF80CB3-E309-40C0-981B-94244397769E}" type="presParOf" srcId="{0FBF926A-2D4E-40D2-8FC7-CBFD60EB9CE3}" destId="{8DE388C3-ADDF-417A-BAFC-8478A9731D5D}" srcOrd="8" destOrd="0" presId="urn:microsoft.com/office/officeart/2005/8/layout/default"/>
    <dgm:cxn modelId="{8ADE943D-9D1F-4610-BBC7-E2D188A83D7F}" type="presParOf" srcId="{0FBF926A-2D4E-40D2-8FC7-CBFD60EB9CE3}" destId="{293CEA68-3378-49DC-A54F-6B8853960AAB}" srcOrd="9" destOrd="0" presId="urn:microsoft.com/office/officeart/2005/8/layout/default"/>
    <dgm:cxn modelId="{46348BF4-8671-49D3-9218-5369E5EAE9FB}" type="presParOf" srcId="{0FBF926A-2D4E-40D2-8FC7-CBFD60EB9CE3}" destId="{F2A09573-D54B-4A68-BFF3-B328E2E09C14}" srcOrd="10" destOrd="0" presId="urn:microsoft.com/office/officeart/2005/8/layout/default"/>
    <dgm:cxn modelId="{0D964505-94B6-48BE-8A0D-DD9219891D99}" type="presParOf" srcId="{0FBF926A-2D4E-40D2-8FC7-CBFD60EB9CE3}" destId="{EC80236E-732B-4138-9188-5A8BB4400D69}" srcOrd="11" destOrd="0" presId="urn:microsoft.com/office/officeart/2005/8/layout/default"/>
    <dgm:cxn modelId="{75D63397-F108-433E-95A6-E37B813745FC}" type="presParOf" srcId="{0FBF926A-2D4E-40D2-8FC7-CBFD60EB9CE3}" destId="{AE2ED9BC-460C-4B86-B857-637F751A9F72}" srcOrd="12" destOrd="0" presId="urn:microsoft.com/office/officeart/2005/8/layout/default"/>
    <dgm:cxn modelId="{F07073CD-8553-4C0B-B64F-DA5575D875C1}" type="presParOf" srcId="{0FBF926A-2D4E-40D2-8FC7-CBFD60EB9CE3}" destId="{C125C4D2-78FE-49DA-866C-C2AED55FA740}" srcOrd="13" destOrd="0" presId="urn:microsoft.com/office/officeart/2005/8/layout/default"/>
    <dgm:cxn modelId="{019E844E-8E1F-445B-803F-FA1EFCFA8F13}" type="presParOf" srcId="{0FBF926A-2D4E-40D2-8FC7-CBFD60EB9CE3}" destId="{68185545-7150-4651-B5EC-AA5441668B42}"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269483-FE4D-4D11-8EBE-0895A7A280A8}">
      <dsp:nvSpPr>
        <dsp:cNvPr id="0" name=""/>
        <dsp:cNvSpPr/>
      </dsp:nvSpPr>
      <dsp:spPr>
        <a:xfrm>
          <a:off x="1123865" y="1091"/>
          <a:ext cx="2362032" cy="1627440"/>
        </a:xfrm>
        <a:prstGeom prst="round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CE7A46-1015-4839-8DC6-A5FD2324D4DB}">
      <dsp:nvSpPr>
        <dsp:cNvPr id="0" name=""/>
        <dsp:cNvSpPr/>
      </dsp:nvSpPr>
      <dsp:spPr>
        <a:xfrm>
          <a:off x="1123865" y="1628531"/>
          <a:ext cx="2362032" cy="876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nl-NL" sz="2000" b="1" kern="1200" dirty="0" smtClean="0">
              <a:solidFill>
                <a:srgbClr val="002757"/>
              </a:solidFill>
            </a:rPr>
            <a:t>Projectteam</a:t>
          </a:r>
          <a:endParaRPr lang="nl-NL" sz="2000" b="1" kern="1200" dirty="0">
            <a:solidFill>
              <a:srgbClr val="002757"/>
            </a:solidFill>
          </a:endParaRPr>
        </a:p>
      </dsp:txBody>
      <dsp:txXfrm>
        <a:off x="1123865" y="1628531"/>
        <a:ext cx="2362032" cy="876313"/>
      </dsp:txXfrm>
    </dsp:sp>
    <dsp:sp modelId="{8849081B-E5D8-4F3A-AFC7-01F7253FEFE3}">
      <dsp:nvSpPr>
        <dsp:cNvPr id="0" name=""/>
        <dsp:cNvSpPr/>
      </dsp:nvSpPr>
      <dsp:spPr>
        <a:xfrm>
          <a:off x="3766393" y="31931"/>
          <a:ext cx="2362032" cy="1627440"/>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A5322B-3A71-4D06-AD3E-EC76B6895ECF}">
      <dsp:nvSpPr>
        <dsp:cNvPr id="0" name=""/>
        <dsp:cNvSpPr/>
      </dsp:nvSpPr>
      <dsp:spPr>
        <a:xfrm>
          <a:off x="3722199" y="1628531"/>
          <a:ext cx="2362032" cy="876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nl-NL" sz="2000" b="1" kern="1200" dirty="0" err="1" smtClean="0">
              <a:solidFill>
                <a:srgbClr val="002757"/>
              </a:solidFill>
            </a:rPr>
            <a:t>Appreciative</a:t>
          </a:r>
          <a:r>
            <a:rPr lang="nl-NL" sz="2000" b="1" kern="1200" dirty="0" smtClean="0">
              <a:solidFill>
                <a:srgbClr val="002757"/>
              </a:solidFill>
            </a:rPr>
            <a:t> </a:t>
          </a:r>
          <a:r>
            <a:rPr lang="nl-NL" sz="2000" b="1" kern="1200" dirty="0" err="1" smtClean="0">
              <a:solidFill>
                <a:srgbClr val="002757"/>
              </a:solidFill>
            </a:rPr>
            <a:t>Inquiry</a:t>
          </a:r>
          <a:endParaRPr lang="nl-NL" sz="2000" b="1" kern="1200" dirty="0">
            <a:solidFill>
              <a:srgbClr val="002757"/>
            </a:solidFill>
          </a:endParaRPr>
        </a:p>
      </dsp:txBody>
      <dsp:txXfrm>
        <a:off x="3722199" y="1628531"/>
        <a:ext cx="2362032" cy="876313"/>
      </dsp:txXfrm>
    </dsp:sp>
    <dsp:sp modelId="{9DC6A83A-16D1-4755-B2AA-03D913903056}">
      <dsp:nvSpPr>
        <dsp:cNvPr id="0" name=""/>
        <dsp:cNvSpPr/>
      </dsp:nvSpPr>
      <dsp:spPr>
        <a:xfrm>
          <a:off x="6320534" y="1091"/>
          <a:ext cx="2362032" cy="1627440"/>
        </a:xfrm>
        <a:prstGeom prst="round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0000" r="-2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A07082-391F-4462-B3F1-61D2E8915511}">
      <dsp:nvSpPr>
        <dsp:cNvPr id="0" name=""/>
        <dsp:cNvSpPr/>
      </dsp:nvSpPr>
      <dsp:spPr>
        <a:xfrm>
          <a:off x="6320534" y="1628531"/>
          <a:ext cx="2362032" cy="876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nl-NL" sz="2000" b="1" kern="1200" dirty="0" err="1" smtClean="0">
              <a:solidFill>
                <a:srgbClr val="002757"/>
              </a:solidFill>
            </a:rPr>
            <a:t>Summit</a:t>
          </a:r>
          <a:r>
            <a:rPr lang="nl-NL" sz="2000" b="1" kern="1200" dirty="0" smtClean="0">
              <a:solidFill>
                <a:srgbClr val="002757"/>
              </a:solidFill>
            </a:rPr>
            <a:t> april 2016</a:t>
          </a:r>
          <a:endParaRPr lang="nl-NL" sz="2000" b="1" kern="1200" dirty="0">
            <a:solidFill>
              <a:srgbClr val="002757"/>
            </a:solidFill>
          </a:endParaRPr>
        </a:p>
      </dsp:txBody>
      <dsp:txXfrm>
        <a:off x="6320534" y="1628531"/>
        <a:ext cx="2362032" cy="876313"/>
      </dsp:txXfrm>
    </dsp:sp>
    <dsp:sp modelId="{0ABC0D68-882E-43F5-AB19-19503E4B8B55}">
      <dsp:nvSpPr>
        <dsp:cNvPr id="0" name=""/>
        <dsp:cNvSpPr/>
      </dsp:nvSpPr>
      <dsp:spPr>
        <a:xfrm>
          <a:off x="2423032" y="2741048"/>
          <a:ext cx="2362032" cy="1627440"/>
        </a:xfrm>
        <a:prstGeom prst="roundRect">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2000" b="-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E125E4-5EBE-4F54-A53E-B076ED02BF00}">
      <dsp:nvSpPr>
        <dsp:cNvPr id="0" name=""/>
        <dsp:cNvSpPr/>
      </dsp:nvSpPr>
      <dsp:spPr>
        <a:xfrm>
          <a:off x="2423032" y="4368488"/>
          <a:ext cx="2362032" cy="876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nl-NL" sz="2000" b="1" i="0" kern="1200" dirty="0" smtClean="0">
              <a:solidFill>
                <a:srgbClr val="002757"/>
              </a:solidFill>
            </a:rPr>
            <a:t>Quotes van collega’s</a:t>
          </a:r>
          <a:endParaRPr lang="nl-NL" sz="2000" b="1" i="0" kern="1200" dirty="0">
            <a:solidFill>
              <a:srgbClr val="002757"/>
            </a:solidFill>
          </a:endParaRPr>
        </a:p>
      </dsp:txBody>
      <dsp:txXfrm>
        <a:off x="2423032" y="4368488"/>
        <a:ext cx="2362032" cy="876313"/>
      </dsp:txXfrm>
    </dsp:sp>
    <dsp:sp modelId="{F38D583F-85E5-45F2-8A11-4CB6F3CA1B23}">
      <dsp:nvSpPr>
        <dsp:cNvPr id="0" name=""/>
        <dsp:cNvSpPr/>
      </dsp:nvSpPr>
      <dsp:spPr>
        <a:xfrm>
          <a:off x="5021367" y="2741048"/>
          <a:ext cx="2362032" cy="1627440"/>
        </a:xfrm>
        <a:prstGeom prst="round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9000" r="-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73B568-C866-4800-BE4A-3137C09D13AD}">
      <dsp:nvSpPr>
        <dsp:cNvPr id="0" name=""/>
        <dsp:cNvSpPr/>
      </dsp:nvSpPr>
      <dsp:spPr>
        <a:xfrm>
          <a:off x="5021367" y="4368488"/>
          <a:ext cx="2362032" cy="876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nl-NL" sz="2000" b="1" kern="1200" dirty="0" smtClean="0">
              <a:solidFill>
                <a:srgbClr val="002757"/>
              </a:solidFill>
            </a:rPr>
            <a:t>Klankbordgroep &amp; </a:t>
          </a:r>
          <a:r>
            <a:rPr lang="nl-NL" sz="2000" b="1" kern="1200" dirty="0" err="1" smtClean="0">
              <a:solidFill>
                <a:srgbClr val="002757"/>
              </a:solidFill>
            </a:rPr>
            <a:t>CoP</a:t>
          </a:r>
          <a:endParaRPr lang="nl-NL" sz="2000" b="1" kern="1200" dirty="0">
            <a:solidFill>
              <a:srgbClr val="002757"/>
            </a:solidFill>
          </a:endParaRPr>
        </a:p>
      </dsp:txBody>
      <dsp:txXfrm>
        <a:off x="5021367" y="4368488"/>
        <a:ext cx="2362032" cy="8763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2DB8F9-ABCD-4812-AA7B-0EF006559AE3}">
      <dsp:nvSpPr>
        <dsp:cNvPr id="0" name=""/>
        <dsp:cNvSpPr/>
      </dsp:nvSpPr>
      <dsp:spPr>
        <a:xfrm>
          <a:off x="0" y="3895865"/>
          <a:ext cx="9948863" cy="85232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nl-BE" sz="2400" b="1" kern="1200" dirty="0" err="1" smtClean="0"/>
            <a:t>Hogeschoolbrede</a:t>
          </a:r>
          <a:r>
            <a:rPr lang="nl-BE" sz="2400" b="1" kern="1200" dirty="0" smtClean="0"/>
            <a:t> verankering</a:t>
          </a:r>
          <a:endParaRPr lang="nl-BE" sz="2400" b="1" kern="1200" dirty="0"/>
        </a:p>
      </dsp:txBody>
      <dsp:txXfrm>
        <a:off x="0" y="3895865"/>
        <a:ext cx="9948863" cy="460252"/>
      </dsp:txXfrm>
    </dsp:sp>
    <dsp:sp modelId="{EFF7D434-1C97-4066-A30D-962534839D77}">
      <dsp:nvSpPr>
        <dsp:cNvPr id="0" name=""/>
        <dsp:cNvSpPr/>
      </dsp:nvSpPr>
      <dsp:spPr>
        <a:xfrm>
          <a:off x="0" y="4339071"/>
          <a:ext cx="9948863" cy="392067"/>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nl-BE" sz="2400" b="0" kern="1200" dirty="0" smtClean="0">
              <a:solidFill>
                <a:srgbClr val="002757"/>
              </a:solidFill>
            </a:rPr>
            <a:t>vanaf sept 2017</a:t>
          </a:r>
          <a:endParaRPr lang="nl-BE" sz="2400" b="0" kern="1200" dirty="0">
            <a:solidFill>
              <a:srgbClr val="002757"/>
            </a:solidFill>
          </a:endParaRPr>
        </a:p>
      </dsp:txBody>
      <dsp:txXfrm>
        <a:off x="0" y="4339071"/>
        <a:ext cx="9948863" cy="392067"/>
      </dsp:txXfrm>
    </dsp:sp>
    <dsp:sp modelId="{8E5961A9-67A1-4037-91C7-0BF57755D26E}">
      <dsp:nvSpPr>
        <dsp:cNvPr id="0" name=""/>
        <dsp:cNvSpPr/>
      </dsp:nvSpPr>
      <dsp:spPr>
        <a:xfrm rot="10800000">
          <a:off x="0" y="2597781"/>
          <a:ext cx="9948863" cy="1310868"/>
        </a:xfrm>
        <a:prstGeom prst="upArrowCallou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nl-BE" sz="2800" b="1" kern="1200" dirty="0" err="1" smtClean="0"/>
            <a:t>Destiny</a:t>
          </a:r>
          <a:endParaRPr lang="nl-BE" sz="2800" b="1" kern="1200" dirty="0"/>
        </a:p>
      </dsp:txBody>
      <dsp:txXfrm rot="-10800000">
        <a:off x="0" y="2597781"/>
        <a:ext cx="9948863" cy="460114"/>
      </dsp:txXfrm>
    </dsp:sp>
    <dsp:sp modelId="{37586F38-77A8-48E1-AAFA-CD2EBBD0D79F}">
      <dsp:nvSpPr>
        <dsp:cNvPr id="0" name=""/>
        <dsp:cNvSpPr/>
      </dsp:nvSpPr>
      <dsp:spPr>
        <a:xfrm>
          <a:off x="0" y="3057896"/>
          <a:ext cx="9948863" cy="391949"/>
        </a:xfrm>
        <a:prstGeom prst="rect">
          <a:avLst/>
        </a:prstGeom>
        <a:solidFill>
          <a:schemeClr val="accent5">
            <a:tint val="40000"/>
            <a:alpha val="90000"/>
            <a:hueOff val="-2463918"/>
            <a:satOff val="-4272"/>
            <a:lumOff val="-43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nl-BE" sz="2400" kern="1200" dirty="0" smtClean="0">
              <a:solidFill>
                <a:srgbClr val="002757"/>
              </a:solidFill>
            </a:rPr>
            <a:t>jan 2017 -  okt 2017 (einde project)</a:t>
          </a:r>
          <a:endParaRPr lang="nl-BE" sz="2400" kern="1200" dirty="0">
            <a:solidFill>
              <a:srgbClr val="002757"/>
            </a:solidFill>
          </a:endParaRPr>
        </a:p>
      </dsp:txBody>
      <dsp:txXfrm>
        <a:off x="0" y="3057896"/>
        <a:ext cx="9948863" cy="391949"/>
      </dsp:txXfrm>
    </dsp:sp>
    <dsp:sp modelId="{3D824599-E2B1-457B-BD5F-D46E9730BE08}">
      <dsp:nvSpPr>
        <dsp:cNvPr id="0" name=""/>
        <dsp:cNvSpPr/>
      </dsp:nvSpPr>
      <dsp:spPr>
        <a:xfrm rot="10800000">
          <a:off x="0" y="1321471"/>
          <a:ext cx="9948863" cy="1310868"/>
        </a:xfrm>
        <a:prstGeom prst="upArrowCallou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nl-BE" sz="2800" b="1" kern="1200" dirty="0" smtClean="0">
              <a:solidFill>
                <a:schemeClr val="bg1"/>
              </a:solidFill>
            </a:rPr>
            <a:t>Design</a:t>
          </a:r>
          <a:endParaRPr lang="nl-BE" sz="2800" b="1" kern="1200" dirty="0">
            <a:solidFill>
              <a:schemeClr val="bg1"/>
            </a:solidFill>
          </a:endParaRPr>
        </a:p>
      </dsp:txBody>
      <dsp:txXfrm rot="-10800000">
        <a:off x="0" y="1321471"/>
        <a:ext cx="9948863" cy="460114"/>
      </dsp:txXfrm>
    </dsp:sp>
    <dsp:sp modelId="{850351CF-399C-4F82-ADCF-F962F3C5F05A}">
      <dsp:nvSpPr>
        <dsp:cNvPr id="0" name=""/>
        <dsp:cNvSpPr/>
      </dsp:nvSpPr>
      <dsp:spPr>
        <a:xfrm>
          <a:off x="0" y="1759812"/>
          <a:ext cx="9948863" cy="391949"/>
        </a:xfrm>
        <a:prstGeom prst="rect">
          <a:avLst/>
        </a:prstGeom>
        <a:solidFill>
          <a:schemeClr val="accent5">
            <a:tint val="40000"/>
            <a:alpha val="90000"/>
            <a:hueOff val="-4927837"/>
            <a:satOff val="-8544"/>
            <a:lumOff val="-859"/>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nl-BE" sz="2400" kern="1200" dirty="0" smtClean="0">
              <a:solidFill>
                <a:srgbClr val="002757"/>
              </a:solidFill>
            </a:rPr>
            <a:t>mei - dec 2016</a:t>
          </a:r>
          <a:endParaRPr lang="nl-BE" sz="2400" kern="1200" dirty="0">
            <a:solidFill>
              <a:srgbClr val="002757"/>
            </a:solidFill>
          </a:endParaRPr>
        </a:p>
      </dsp:txBody>
      <dsp:txXfrm>
        <a:off x="0" y="1759812"/>
        <a:ext cx="9948863" cy="391949"/>
      </dsp:txXfrm>
    </dsp:sp>
    <dsp:sp modelId="{2A7E6DF9-A264-4EBB-9541-6E6C165E6252}">
      <dsp:nvSpPr>
        <dsp:cNvPr id="0" name=""/>
        <dsp:cNvSpPr/>
      </dsp:nvSpPr>
      <dsp:spPr>
        <a:xfrm rot="10800000">
          <a:off x="0" y="1614"/>
          <a:ext cx="9948863" cy="1310868"/>
        </a:xfrm>
        <a:prstGeom prst="upArrowCallou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nl-BE" sz="2800" b="1" kern="1200" dirty="0" smtClean="0"/>
            <a:t>Discovery &amp; </a:t>
          </a:r>
          <a:r>
            <a:rPr lang="nl-BE" sz="2800" b="1" kern="1200" dirty="0" err="1" smtClean="0"/>
            <a:t>dream</a:t>
          </a:r>
          <a:endParaRPr lang="nl-BE" sz="2800" b="1" kern="1200" dirty="0"/>
        </a:p>
      </dsp:txBody>
      <dsp:txXfrm rot="-10800000">
        <a:off x="0" y="1614"/>
        <a:ext cx="9948863" cy="460114"/>
      </dsp:txXfrm>
    </dsp:sp>
    <dsp:sp modelId="{B817CDBF-366F-41AA-99DC-1A6FAC931738}">
      <dsp:nvSpPr>
        <dsp:cNvPr id="0" name=""/>
        <dsp:cNvSpPr/>
      </dsp:nvSpPr>
      <dsp:spPr>
        <a:xfrm>
          <a:off x="0" y="461729"/>
          <a:ext cx="9948863" cy="391949"/>
        </a:xfrm>
        <a:prstGeom prst="rect">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nl-BE" sz="2400" kern="1200" dirty="0" smtClean="0">
              <a:solidFill>
                <a:srgbClr val="002757"/>
              </a:solidFill>
            </a:rPr>
            <a:t>nov 2015 - apr 2016</a:t>
          </a:r>
          <a:endParaRPr lang="nl-BE" sz="2400" kern="1200" dirty="0">
            <a:solidFill>
              <a:srgbClr val="002757"/>
            </a:solidFill>
          </a:endParaRPr>
        </a:p>
      </dsp:txBody>
      <dsp:txXfrm>
        <a:off x="0" y="461729"/>
        <a:ext cx="9948863" cy="3919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3CD3D-DD02-45BD-A709-83B784BFD804}">
      <dsp:nvSpPr>
        <dsp:cNvPr id="0" name=""/>
        <dsp:cNvSpPr/>
      </dsp:nvSpPr>
      <dsp:spPr>
        <a:xfrm>
          <a:off x="3979545" y="579"/>
          <a:ext cx="5969317" cy="2261257"/>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 tIns="13335" rIns="13335" bIns="13335" numCol="1" spcCol="1270" anchor="t" anchorCtr="0">
          <a:noAutofit/>
        </a:bodyPr>
        <a:lstStyle/>
        <a:p>
          <a:pPr marL="228600" lvl="1" indent="-228600" algn="l" defTabSz="933450">
            <a:lnSpc>
              <a:spcPct val="90000"/>
            </a:lnSpc>
            <a:spcBef>
              <a:spcPct val="0"/>
            </a:spcBef>
            <a:spcAft>
              <a:spcPct val="15000"/>
            </a:spcAft>
            <a:buChar char="••"/>
          </a:pPr>
          <a:endParaRPr lang="nl-NL" sz="2100" kern="1200" dirty="0">
            <a:solidFill>
              <a:srgbClr val="002060"/>
            </a:solidFill>
          </a:endParaRPr>
        </a:p>
        <a:p>
          <a:pPr marL="228600" lvl="1" indent="-228600" algn="l" defTabSz="933450">
            <a:lnSpc>
              <a:spcPct val="90000"/>
            </a:lnSpc>
            <a:spcBef>
              <a:spcPct val="0"/>
            </a:spcBef>
            <a:spcAft>
              <a:spcPct val="15000"/>
            </a:spcAft>
            <a:buChar char="••"/>
          </a:pPr>
          <a:r>
            <a:rPr lang="nl-NL" sz="2100" kern="1200" dirty="0" smtClean="0">
              <a:solidFill>
                <a:srgbClr val="002060"/>
              </a:solidFill>
            </a:rPr>
            <a:t>Alle opleidingen</a:t>
          </a:r>
          <a:endParaRPr lang="nl-NL" sz="2100" kern="1200" dirty="0">
            <a:solidFill>
              <a:srgbClr val="002060"/>
            </a:solidFill>
          </a:endParaRPr>
        </a:p>
        <a:p>
          <a:pPr marL="228600" lvl="1" indent="-228600" algn="l" defTabSz="933450">
            <a:lnSpc>
              <a:spcPct val="90000"/>
            </a:lnSpc>
            <a:spcBef>
              <a:spcPct val="0"/>
            </a:spcBef>
            <a:spcAft>
              <a:spcPct val="15000"/>
            </a:spcAft>
            <a:buChar char="••"/>
          </a:pPr>
          <a:r>
            <a:rPr lang="nl-NL" sz="2100" kern="1200" dirty="0" smtClean="0">
              <a:solidFill>
                <a:srgbClr val="002060"/>
              </a:solidFill>
            </a:rPr>
            <a:t>In POC of andere fora</a:t>
          </a:r>
          <a:endParaRPr lang="nl-NL" sz="2100" kern="1200" dirty="0">
            <a:solidFill>
              <a:srgbClr val="002060"/>
            </a:solidFill>
          </a:endParaRPr>
        </a:p>
      </dsp:txBody>
      <dsp:txXfrm>
        <a:off x="3979545" y="283236"/>
        <a:ext cx="5121346" cy="1695943"/>
      </dsp:txXfrm>
    </dsp:sp>
    <dsp:sp modelId="{05C49333-61A3-40D6-8C8C-6A275DC95995}">
      <dsp:nvSpPr>
        <dsp:cNvPr id="0" name=""/>
        <dsp:cNvSpPr/>
      </dsp:nvSpPr>
      <dsp:spPr>
        <a:xfrm>
          <a:off x="0" y="579"/>
          <a:ext cx="3979545" cy="226125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nl-NL" sz="4000" kern="1200" dirty="0" smtClean="0"/>
            <a:t>Spiegelen</a:t>
          </a:r>
        </a:p>
        <a:p>
          <a:pPr lvl="0" algn="ctr" defTabSz="1778000">
            <a:lnSpc>
              <a:spcPct val="90000"/>
            </a:lnSpc>
            <a:spcBef>
              <a:spcPct val="0"/>
            </a:spcBef>
            <a:spcAft>
              <a:spcPct val="35000"/>
            </a:spcAft>
          </a:pPr>
          <a:r>
            <a:rPr lang="nl-NL" sz="2400" kern="1200" dirty="0" smtClean="0"/>
            <a:t>Hoe verhoudt de opleiding zich tot BAP@UCLL?</a:t>
          </a:r>
          <a:endParaRPr lang="nl-NL" sz="2400" kern="1200" dirty="0"/>
        </a:p>
      </dsp:txBody>
      <dsp:txXfrm>
        <a:off x="110385" y="110964"/>
        <a:ext cx="3758775" cy="2040487"/>
      </dsp:txXfrm>
    </dsp:sp>
    <dsp:sp modelId="{FA0AA6D9-87FC-4A54-BD68-C72EF3FB7A22}">
      <dsp:nvSpPr>
        <dsp:cNvPr id="0" name=""/>
        <dsp:cNvSpPr/>
      </dsp:nvSpPr>
      <dsp:spPr>
        <a:xfrm>
          <a:off x="3979545" y="2487962"/>
          <a:ext cx="5969317" cy="2261257"/>
        </a:xfrm>
        <a:prstGeom prst="rightArrow">
          <a:avLst>
            <a:gd name="adj1" fmla="val 75000"/>
            <a:gd name="adj2" fmla="val 50000"/>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7391755"/>
              <a:satOff val="-12816"/>
              <a:lumOff val="-12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 tIns="13335" rIns="13335" bIns="13335" numCol="1" spcCol="1270" anchor="t" anchorCtr="0">
          <a:noAutofit/>
        </a:bodyPr>
        <a:lstStyle/>
        <a:p>
          <a:pPr marL="228600" lvl="1" indent="-228600" algn="l" defTabSz="933450">
            <a:lnSpc>
              <a:spcPct val="90000"/>
            </a:lnSpc>
            <a:spcBef>
              <a:spcPct val="0"/>
            </a:spcBef>
            <a:spcAft>
              <a:spcPct val="15000"/>
            </a:spcAft>
            <a:buChar char="••"/>
          </a:pPr>
          <a:endParaRPr lang="nl-NL" sz="2100" kern="1200" dirty="0">
            <a:solidFill>
              <a:srgbClr val="002060"/>
            </a:solidFill>
          </a:endParaRPr>
        </a:p>
        <a:p>
          <a:pPr marL="228600" lvl="1" indent="-228600" algn="l" defTabSz="933450">
            <a:lnSpc>
              <a:spcPct val="90000"/>
            </a:lnSpc>
            <a:spcBef>
              <a:spcPct val="0"/>
            </a:spcBef>
            <a:spcAft>
              <a:spcPct val="15000"/>
            </a:spcAft>
            <a:buChar char="••"/>
          </a:pPr>
          <a:r>
            <a:rPr lang="nl-NL" sz="2100" kern="1200" dirty="0" smtClean="0">
              <a:solidFill>
                <a:srgbClr val="002060"/>
              </a:solidFill>
            </a:rPr>
            <a:t>Bachelor Lager Onderwijs</a:t>
          </a:r>
          <a:endParaRPr lang="nl-NL" sz="2100" kern="1200" dirty="0">
            <a:solidFill>
              <a:srgbClr val="002060"/>
            </a:solidFill>
          </a:endParaRPr>
        </a:p>
        <a:p>
          <a:pPr marL="228600" lvl="1" indent="-228600" algn="l" defTabSz="933450">
            <a:lnSpc>
              <a:spcPct val="90000"/>
            </a:lnSpc>
            <a:spcBef>
              <a:spcPct val="0"/>
            </a:spcBef>
            <a:spcAft>
              <a:spcPct val="15000"/>
            </a:spcAft>
            <a:buChar char="••"/>
          </a:pPr>
          <a:r>
            <a:rPr lang="nl-NL" sz="2100" kern="1200" dirty="0" smtClean="0">
              <a:solidFill>
                <a:srgbClr val="002060"/>
              </a:solidFill>
            </a:rPr>
            <a:t>Chemie</a:t>
          </a:r>
          <a:endParaRPr lang="nl-NL" sz="2100" kern="1200" dirty="0">
            <a:solidFill>
              <a:srgbClr val="002060"/>
            </a:solidFill>
          </a:endParaRPr>
        </a:p>
        <a:p>
          <a:pPr marL="228600" lvl="1" indent="-228600" algn="l" defTabSz="933450">
            <a:lnSpc>
              <a:spcPct val="90000"/>
            </a:lnSpc>
            <a:spcBef>
              <a:spcPct val="0"/>
            </a:spcBef>
            <a:spcAft>
              <a:spcPct val="15000"/>
            </a:spcAft>
            <a:buChar char="••"/>
          </a:pPr>
          <a:r>
            <a:rPr lang="nl-NL" sz="2100" kern="1200" dirty="0" smtClean="0">
              <a:solidFill>
                <a:srgbClr val="002060"/>
              </a:solidFill>
            </a:rPr>
            <a:t>Sociale </a:t>
          </a:r>
          <a:r>
            <a:rPr lang="nl-NL" sz="2100" kern="1200" dirty="0" err="1" smtClean="0">
              <a:solidFill>
                <a:srgbClr val="002060"/>
              </a:solidFill>
            </a:rPr>
            <a:t>Readaptatiewetenschappen</a:t>
          </a:r>
          <a:endParaRPr lang="nl-NL" sz="2100" kern="1200" dirty="0">
            <a:solidFill>
              <a:srgbClr val="002060"/>
            </a:solidFill>
          </a:endParaRPr>
        </a:p>
        <a:p>
          <a:pPr marL="228600" lvl="1" indent="-228600" algn="l" defTabSz="933450">
            <a:lnSpc>
              <a:spcPct val="90000"/>
            </a:lnSpc>
            <a:spcBef>
              <a:spcPct val="0"/>
            </a:spcBef>
            <a:spcAft>
              <a:spcPct val="15000"/>
            </a:spcAft>
            <a:buChar char="••"/>
          </a:pPr>
          <a:endParaRPr lang="nl-NL" sz="2100" kern="1200" dirty="0"/>
        </a:p>
      </dsp:txBody>
      <dsp:txXfrm>
        <a:off x="3979545" y="2770619"/>
        <a:ext cx="5121346" cy="1695943"/>
      </dsp:txXfrm>
    </dsp:sp>
    <dsp:sp modelId="{328CC722-46E9-4851-99C1-2B74409732FC}">
      <dsp:nvSpPr>
        <dsp:cNvPr id="0" name=""/>
        <dsp:cNvSpPr/>
      </dsp:nvSpPr>
      <dsp:spPr>
        <a:xfrm>
          <a:off x="0" y="2487962"/>
          <a:ext cx="3979545" cy="2261257"/>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nl-NL" sz="4000" kern="1200" dirty="0" smtClean="0"/>
            <a:t>Pilots</a:t>
          </a:r>
        </a:p>
        <a:p>
          <a:pPr lvl="0" algn="ctr" defTabSz="1778000">
            <a:lnSpc>
              <a:spcPct val="90000"/>
            </a:lnSpc>
            <a:spcBef>
              <a:spcPct val="0"/>
            </a:spcBef>
            <a:spcAft>
              <a:spcPct val="35000"/>
            </a:spcAft>
          </a:pPr>
          <a:r>
            <a:rPr lang="nl-NL" sz="2400" kern="1200" dirty="0" smtClean="0"/>
            <a:t>Hoe verankeren we BAP@UCLL in de opleiding?</a:t>
          </a:r>
          <a:endParaRPr lang="nl-NL" sz="2400" kern="1200" dirty="0"/>
        </a:p>
      </dsp:txBody>
      <dsp:txXfrm>
        <a:off x="110385" y="2598347"/>
        <a:ext cx="3758775" cy="20404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BC9086-8771-4A16-99E3-2866E0B7F2A5}">
      <dsp:nvSpPr>
        <dsp:cNvPr id="0" name=""/>
        <dsp:cNvSpPr/>
      </dsp:nvSpPr>
      <dsp:spPr>
        <a:xfrm>
          <a:off x="752" y="430791"/>
          <a:ext cx="3240181" cy="3888217"/>
        </a:xfrm>
        <a:prstGeom prst="roundRect">
          <a:avLst>
            <a:gd name="adj" fmla="val 5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lvl="0" algn="r" defTabSz="1644650">
            <a:lnSpc>
              <a:spcPct val="90000"/>
            </a:lnSpc>
            <a:spcBef>
              <a:spcPct val="0"/>
            </a:spcBef>
            <a:spcAft>
              <a:spcPct val="35000"/>
            </a:spcAft>
          </a:pPr>
          <a:r>
            <a:rPr lang="nl-NL" sz="3700" b="1" kern="1200" dirty="0" smtClean="0"/>
            <a:t>Herkenbaar</a:t>
          </a:r>
          <a:endParaRPr lang="nl-NL" sz="3700" b="1" kern="1200" dirty="0"/>
        </a:p>
      </dsp:txBody>
      <dsp:txXfrm rot="16200000">
        <a:off x="-1269398" y="1700942"/>
        <a:ext cx="3188338" cy="648036"/>
      </dsp:txXfrm>
    </dsp:sp>
    <dsp:sp modelId="{2CC1EC62-2665-429B-AF94-917CE8FEEBCD}">
      <dsp:nvSpPr>
        <dsp:cNvPr id="0" name=""/>
        <dsp:cNvSpPr/>
      </dsp:nvSpPr>
      <dsp:spPr>
        <a:xfrm>
          <a:off x="648789" y="430791"/>
          <a:ext cx="2413935" cy="388821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nl-NL" sz="2400" kern="1200" dirty="0" smtClean="0"/>
            <a:t>Herkenbaarheid is een geruststelling en verhoogt het draagvlak.</a:t>
          </a:r>
          <a:endParaRPr lang="nl-NL" sz="2400" kern="1200" dirty="0"/>
        </a:p>
      </dsp:txBody>
      <dsp:txXfrm>
        <a:off x="648789" y="430791"/>
        <a:ext cx="2413935" cy="3888217"/>
      </dsp:txXfrm>
    </dsp:sp>
    <dsp:sp modelId="{2CA0A690-2024-4845-8EB1-8E48D0F198F5}">
      <dsp:nvSpPr>
        <dsp:cNvPr id="0" name=""/>
        <dsp:cNvSpPr/>
      </dsp:nvSpPr>
      <dsp:spPr>
        <a:xfrm>
          <a:off x="3354340" y="430791"/>
          <a:ext cx="3240181" cy="3888217"/>
        </a:xfrm>
        <a:prstGeom prst="roundRect">
          <a:avLst>
            <a:gd name="adj" fmla="val 5000"/>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lvl="0" algn="r" defTabSz="1644650">
            <a:lnSpc>
              <a:spcPct val="90000"/>
            </a:lnSpc>
            <a:spcBef>
              <a:spcPct val="0"/>
            </a:spcBef>
            <a:spcAft>
              <a:spcPct val="35000"/>
            </a:spcAft>
          </a:pPr>
          <a:r>
            <a:rPr lang="nl-NL" sz="3700" b="1" kern="1200" dirty="0" smtClean="0"/>
            <a:t>Ambitieus</a:t>
          </a:r>
          <a:endParaRPr lang="nl-NL" sz="3700" b="1" kern="1200" dirty="0"/>
        </a:p>
      </dsp:txBody>
      <dsp:txXfrm rot="16200000">
        <a:off x="2084189" y="1700942"/>
        <a:ext cx="3188338" cy="648036"/>
      </dsp:txXfrm>
    </dsp:sp>
    <dsp:sp modelId="{AE0CE190-A6A3-48CA-A508-5CD0679EA86C}">
      <dsp:nvSpPr>
        <dsp:cNvPr id="0" name=""/>
        <dsp:cNvSpPr/>
      </dsp:nvSpPr>
      <dsp:spPr>
        <a:xfrm rot="5400000">
          <a:off x="3084904" y="3520208"/>
          <a:ext cx="571273" cy="486027"/>
        </a:xfrm>
        <a:prstGeom prst="flowChartExtra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275AFA-DA0B-4B81-85A0-F1F8DCDDDA2B}">
      <dsp:nvSpPr>
        <dsp:cNvPr id="0" name=""/>
        <dsp:cNvSpPr/>
      </dsp:nvSpPr>
      <dsp:spPr>
        <a:xfrm>
          <a:off x="4002377" y="430791"/>
          <a:ext cx="2413935" cy="388821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nl-NL" sz="2400" kern="1200" dirty="0" smtClean="0"/>
            <a:t>Ambitieuze ligt in realiseren van harmonieus ‘samenspel’ van de bouwstenen en ontwerpprincipes. </a:t>
          </a:r>
          <a:endParaRPr lang="nl-NL" sz="2400" kern="1200" dirty="0"/>
        </a:p>
      </dsp:txBody>
      <dsp:txXfrm>
        <a:off x="4002377" y="430791"/>
        <a:ext cx="2413935" cy="3888217"/>
      </dsp:txXfrm>
    </dsp:sp>
    <dsp:sp modelId="{54405977-FECA-4ABF-B12E-367F541DAA27}">
      <dsp:nvSpPr>
        <dsp:cNvPr id="0" name=""/>
        <dsp:cNvSpPr/>
      </dsp:nvSpPr>
      <dsp:spPr>
        <a:xfrm>
          <a:off x="6707928" y="430791"/>
          <a:ext cx="3240181" cy="3888217"/>
        </a:xfrm>
        <a:prstGeom prst="roundRect">
          <a:avLst>
            <a:gd name="adj" fmla="val 500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lvl="0" algn="r" defTabSz="1644650">
            <a:lnSpc>
              <a:spcPct val="90000"/>
            </a:lnSpc>
            <a:spcBef>
              <a:spcPct val="0"/>
            </a:spcBef>
            <a:spcAft>
              <a:spcPct val="35000"/>
            </a:spcAft>
          </a:pPr>
          <a:r>
            <a:rPr lang="nl-NL" sz="3700" b="1" kern="1200" dirty="0" smtClean="0"/>
            <a:t>Uitdagend</a:t>
          </a:r>
          <a:endParaRPr lang="nl-NL" sz="3700" b="1" kern="1200" dirty="0"/>
        </a:p>
      </dsp:txBody>
      <dsp:txXfrm rot="16200000">
        <a:off x="5437777" y="1700942"/>
        <a:ext cx="3188338" cy="648036"/>
      </dsp:txXfrm>
    </dsp:sp>
    <dsp:sp modelId="{1805EC63-8460-466D-B928-CD57A38FF076}">
      <dsp:nvSpPr>
        <dsp:cNvPr id="0" name=""/>
        <dsp:cNvSpPr/>
      </dsp:nvSpPr>
      <dsp:spPr>
        <a:xfrm rot="5400000">
          <a:off x="6438492" y="3520208"/>
          <a:ext cx="571273" cy="486027"/>
        </a:xfrm>
        <a:prstGeom prst="flowChartExtract">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E7084E-ACC7-49A1-8848-449C1C3C4517}">
      <dsp:nvSpPr>
        <dsp:cNvPr id="0" name=""/>
        <dsp:cNvSpPr/>
      </dsp:nvSpPr>
      <dsp:spPr>
        <a:xfrm>
          <a:off x="7355964" y="430791"/>
          <a:ext cx="2413935" cy="388821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nl-NL" sz="2400" kern="1200" dirty="0" smtClean="0"/>
            <a:t>Daagt uit om na te denken over wat we aan het doen zijn.</a:t>
          </a:r>
          <a:endParaRPr lang="nl-NL" sz="2400" kern="1200" dirty="0"/>
        </a:p>
      </dsp:txBody>
      <dsp:txXfrm>
        <a:off x="7355964" y="430791"/>
        <a:ext cx="2413935" cy="38882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5319A9-0552-4D85-ADC3-9120257F7F4B}">
      <dsp:nvSpPr>
        <dsp:cNvPr id="0" name=""/>
        <dsp:cNvSpPr/>
      </dsp:nvSpPr>
      <dsp:spPr>
        <a:xfrm>
          <a:off x="1177541" y="1843"/>
          <a:ext cx="2373056" cy="142383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smtClean="0"/>
            <a:t>Curriculum bijsturen/herontwerpen</a:t>
          </a:r>
          <a:endParaRPr lang="nl-NL" sz="1700" kern="1200" dirty="0"/>
        </a:p>
      </dsp:txBody>
      <dsp:txXfrm>
        <a:off x="1177541" y="1843"/>
        <a:ext cx="2373056" cy="1423833"/>
      </dsp:txXfrm>
    </dsp:sp>
    <dsp:sp modelId="{31986F75-80C8-421A-8787-A54F48EE50E5}">
      <dsp:nvSpPr>
        <dsp:cNvPr id="0" name=""/>
        <dsp:cNvSpPr/>
      </dsp:nvSpPr>
      <dsp:spPr>
        <a:xfrm>
          <a:off x="3787903" y="1843"/>
          <a:ext cx="2373056" cy="1423833"/>
        </a:xfrm>
        <a:prstGeom prst="rect">
          <a:avLst/>
        </a:prstGeom>
        <a:solidFill>
          <a:schemeClr val="accent5">
            <a:hueOff val="-1050478"/>
            <a:satOff val="-1461"/>
            <a:lumOff val="-5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err="1" smtClean="0"/>
            <a:t>Bachelorproef</a:t>
          </a:r>
          <a:r>
            <a:rPr lang="nl-NL" sz="1700" kern="1200" dirty="0" smtClean="0"/>
            <a:t> vs. Bachelor-</a:t>
          </a:r>
          <a:r>
            <a:rPr lang="nl-NL" sz="1700" kern="1200" dirty="0" err="1" smtClean="0"/>
            <a:t>Proof</a:t>
          </a:r>
          <a:endParaRPr lang="nl-NL" sz="1700" kern="1200" dirty="0"/>
        </a:p>
      </dsp:txBody>
      <dsp:txXfrm>
        <a:off x="3787903" y="1843"/>
        <a:ext cx="2373056" cy="1423833"/>
      </dsp:txXfrm>
    </dsp:sp>
    <dsp:sp modelId="{B542D3A7-04C1-40B7-85FE-38D854929B9E}">
      <dsp:nvSpPr>
        <dsp:cNvPr id="0" name=""/>
        <dsp:cNvSpPr/>
      </dsp:nvSpPr>
      <dsp:spPr>
        <a:xfrm>
          <a:off x="6398265" y="1843"/>
          <a:ext cx="2373056" cy="1423833"/>
        </a:xfrm>
        <a:prstGeom prst="rect">
          <a:avLst/>
        </a:prstGeom>
        <a:solidFill>
          <a:schemeClr val="accent5">
            <a:hueOff val="-2100956"/>
            <a:satOff val="-2922"/>
            <a:lumOff val="-11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smtClean="0"/>
            <a:t>Stageformulieren herbekijken vanuit BAP</a:t>
          </a:r>
          <a:endParaRPr lang="nl-NL" sz="1700" kern="1200" dirty="0"/>
        </a:p>
      </dsp:txBody>
      <dsp:txXfrm>
        <a:off x="6398265" y="1843"/>
        <a:ext cx="2373056" cy="1423833"/>
      </dsp:txXfrm>
    </dsp:sp>
    <dsp:sp modelId="{E43F0B83-C2E5-4FBF-B4A7-7068B9EC8AE7}">
      <dsp:nvSpPr>
        <dsp:cNvPr id="0" name=""/>
        <dsp:cNvSpPr/>
      </dsp:nvSpPr>
      <dsp:spPr>
        <a:xfrm>
          <a:off x="1177541" y="1662983"/>
          <a:ext cx="2373056" cy="1423833"/>
        </a:xfrm>
        <a:prstGeom prst="rect">
          <a:avLst/>
        </a:prstGeom>
        <a:solidFill>
          <a:schemeClr val="accent5">
            <a:hueOff val="-3151433"/>
            <a:satOff val="-4383"/>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smtClean="0"/>
            <a:t>Opleidingsvisie BAP maken</a:t>
          </a:r>
          <a:endParaRPr lang="nl-NL" sz="1700" kern="1200" dirty="0"/>
        </a:p>
      </dsp:txBody>
      <dsp:txXfrm>
        <a:off x="1177541" y="1662983"/>
        <a:ext cx="2373056" cy="1423833"/>
      </dsp:txXfrm>
    </dsp:sp>
    <dsp:sp modelId="{8DE388C3-ADDF-417A-BAFC-8478A9731D5D}">
      <dsp:nvSpPr>
        <dsp:cNvPr id="0" name=""/>
        <dsp:cNvSpPr/>
      </dsp:nvSpPr>
      <dsp:spPr>
        <a:xfrm>
          <a:off x="3787903" y="1662983"/>
          <a:ext cx="2373056" cy="1423833"/>
        </a:xfrm>
        <a:prstGeom prst="rect">
          <a:avLst/>
        </a:prstGeom>
        <a:solidFill>
          <a:schemeClr val="accent5">
            <a:hueOff val="-4201911"/>
            <a:satOff val="-5845"/>
            <a:lumOff val="-22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smtClean="0"/>
            <a:t>Leerlijnen van bouwstenen optimaliseren</a:t>
          </a:r>
          <a:endParaRPr lang="nl-NL" sz="1700" kern="1200" dirty="0"/>
        </a:p>
      </dsp:txBody>
      <dsp:txXfrm>
        <a:off x="3787903" y="1662983"/>
        <a:ext cx="2373056" cy="1423833"/>
      </dsp:txXfrm>
    </dsp:sp>
    <dsp:sp modelId="{F2A09573-D54B-4A68-BFF3-B328E2E09C14}">
      <dsp:nvSpPr>
        <dsp:cNvPr id="0" name=""/>
        <dsp:cNvSpPr/>
      </dsp:nvSpPr>
      <dsp:spPr>
        <a:xfrm>
          <a:off x="6398265" y="1662983"/>
          <a:ext cx="2373056" cy="1423833"/>
        </a:xfrm>
        <a:prstGeom prst="rect">
          <a:avLst/>
        </a:prstGeom>
        <a:solidFill>
          <a:schemeClr val="accent5">
            <a:hueOff val="-5252389"/>
            <a:satOff val="-7306"/>
            <a:lumOff val="-28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smtClean="0"/>
            <a:t>Zelf voorleven wat we van de student vragen (walk </a:t>
          </a:r>
          <a:r>
            <a:rPr lang="nl-NL" sz="1700" kern="1200" dirty="0" err="1" smtClean="0"/>
            <a:t>the</a:t>
          </a:r>
          <a:r>
            <a:rPr lang="nl-NL" sz="1700" kern="1200" dirty="0" smtClean="0"/>
            <a:t> talk)</a:t>
          </a:r>
          <a:endParaRPr lang="nl-NL" sz="1700" kern="1200" dirty="0"/>
        </a:p>
      </dsp:txBody>
      <dsp:txXfrm>
        <a:off x="6398265" y="1662983"/>
        <a:ext cx="2373056" cy="1423833"/>
      </dsp:txXfrm>
    </dsp:sp>
    <dsp:sp modelId="{AE2ED9BC-460C-4B86-B857-637F751A9F72}">
      <dsp:nvSpPr>
        <dsp:cNvPr id="0" name=""/>
        <dsp:cNvSpPr/>
      </dsp:nvSpPr>
      <dsp:spPr>
        <a:xfrm>
          <a:off x="2482722" y="3324122"/>
          <a:ext cx="2373056" cy="1423833"/>
        </a:xfrm>
        <a:prstGeom prst="rect">
          <a:avLst/>
        </a:prstGeom>
        <a:solidFill>
          <a:schemeClr val="accent5">
            <a:hueOff val="-6302867"/>
            <a:satOff val="-8767"/>
            <a:lumOff val="-33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dirty="0" smtClean="0"/>
            <a:t>Praktische implicaties van BAP ondervangen</a:t>
          </a:r>
          <a:endParaRPr lang="nl-NL" sz="1700" kern="1200" dirty="0"/>
        </a:p>
      </dsp:txBody>
      <dsp:txXfrm>
        <a:off x="2482722" y="3324122"/>
        <a:ext cx="2373056" cy="1423833"/>
      </dsp:txXfrm>
    </dsp:sp>
    <dsp:sp modelId="{68185545-7150-4651-B5EC-AA5441668B42}">
      <dsp:nvSpPr>
        <dsp:cNvPr id="0" name=""/>
        <dsp:cNvSpPr/>
      </dsp:nvSpPr>
      <dsp:spPr>
        <a:xfrm>
          <a:off x="5093084" y="3324122"/>
          <a:ext cx="2373056" cy="1423833"/>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nl-NL" sz="1700" kern="1200" smtClean="0"/>
            <a:t>Wat goed gaat, zichtbaar maken en versterken </a:t>
          </a:r>
          <a:endParaRPr lang="nl-NL" sz="1700" kern="1200"/>
        </a:p>
      </dsp:txBody>
      <dsp:txXfrm>
        <a:off x="5093084" y="3324122"/>
        <a:ext cx="2373056" cy="1423833"/>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7A5DA4-0517-469B-A20E-54B75BF32207}" type="datetimeFigureOut">
              <a:rPr lang="nl-BE" smtClean="0"/>
              <a:t>18/11/2017</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7E7ADA-B818-4A8D-827F-3A2F12FF408B}" type="slidenum">
              <a:rPr lang="nl-BE" smtClean="0"/>
              <a:t>‹nr.›</a:t>
            </a:fld>
            <a:endParaRPr lang="nl-BE"/>
          </a:p>
        </p:txBody>
      </p:sp>
    </p:spTree>
    <p:extLst>
      <p:ext uri="{BB962C8B-B14F-4D97-AF65-F5344CB8AC3E}">
        <p14:creationId xmlns:p14="http://schemas.microsoft.com/office/powerpoint/2010/main" val="2505948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7E7ADA-B818-4A8D-827F-3A2F12FF408B}"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1091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Iedereen heeft wellicht ondertussen wel een of andere poster gezien op papier, in de vorm van een bladwijzer waarop ook deze </a:t>
            </a:r>
            <a:r>
              <a:rPr lang="nl-BE" dirty="0" err="1" smtClean="0"/>
              <a:t>summit</a:t>
            </a:r>
            <a:r>
              <a:rPr lang="nl-BE" dirty="0" smtClean="0"/>
              <a:t> stond aangekondigd</a:t>
            </a:r>
            <a:r>
              <a:rPr lang="nl-BE" baseline="0" dirty="0" smtClean="0"/>
              <a:t> en/of deze afbeelding op een van de schermen.</a:t>
            </a:r>
          </a:p>
          <a:p>
            <a:r>
              <a:rPr lang="nl-BE" baseline="0" dirty="0" smtClean="0"/>
              <a:t>Als die afbeeldingen ondertussen de keel beginnen uit te hangen, dan is onze opdracht geslaagd, want dan hebt u het verschillende keren gezien en laat dat nu net de bedoeling zijn geweest.</a:t>
            </a:r>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7E7ADA-B818-4A8D-827F-3A2F12FF408B}"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0534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De meesten onder u hebben wellicht het filmpje gezien waarin BAP wordt toegelicht. </a:t>
            </a:r>
            <a:r>
              <a:rPr lang="nl-BE" baseline="0" dirty="0" smtClean="0"/>
              <a:t>Deze tabel geeft een overzicht van waar het over gaat. We hebben antwoorden voorzien op de vragen waarom, wat en hoe. Het </a:t>
            </a:r>
            <a:r>
              <a:rPr lang="nl-BE" baseline="0" dirty="0" err="1" smtClean="0"/>
              <a:t>BaP</a:t>
            </a:r>
            <a:r>
              <a:rPr lang="nl-BE" baseline="0" dirty="0" smtClean="0"/>
              <a:t>-profiel met onderliggende bouwstenen behoren tot het wat, tot wat we met onze studenten willen bereiken, het hoe gaat over hoe we ons onderwijs best vormgeven om tot het profiel te komen.</a:t>
            </a:r>
          </a:p>
          <a:p>
            <a:endParaRPr lang="nl-BE" baseline="0" dirty="0" smtClean="0"/>
          </a:p>
          <a:p>
            <a:r>
              <a:rPr lang="nl-NL" dirty="0" smtClean="0"/>
              <a:t>Dit project past in de werkwijze van UCLL: brede kaders aanreiken en opleidingen autonomie geven, geen dichtgetimmerde regelgeving. Nog vertaalslag nodig.</a:t>
            </a:r>
          </a:p>
          <a:p>
            <a:endParaRPr lang="nl-BE" dirty="0" smtClean="0"/>
          </a:p>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E93052-3ADE-4435-B8B8-FA07B48DBFED}" type="slidenum">
              <a:rPr kumimoji="0" lang="nl-B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nl-B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601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BE" dirty="0" smtClean="0"/>
              <a:t>BAP expliciteert</a:t>
            </a:r>
            <a:r>
              <a:rPr lang="nl-BE" baseline="0" dirty="0" smtClean="0"/>
              <a:t> dus de onderwijsvisie van de hogeschool.</a:t>
            </a:r>
          </a:p>
          <a:p>
            <a:pPr marL="171450" indent="-171450">
              <a:buFont typeface="Arial" panose="020B0604020202020204" pitchFamily="34" charset="0"/>
              <a:buChar char="•"/>
            </a:pPr>
            <a:r>
              <a:rPr lang="nl-BE" baseline="0" dirty="0" smtClean="0"/>
              <a:t>Het wordt gezien als een hefboom voor verdere ontwikkeling</a:t>
            </a:r>
          </a:p>
          <a:p>
            <a:pPr marL="171450" indent="-171450">
              <a:buFont typeface="Arial" panose="020B0604020202020204" pitchFamily="34" charset="0"/>
              <a:buChar char="•"/>
            </a:pPr>
            <a:r>
              <a:rPr lang="nl-BE" baseline="0" dirty="0" smtClean="0"/>
              <a:t>Het is dan ook belangrijk om dit verder te verankeren in UCLL</a:t>
            </a:r>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7E7ADA-B818-4A8D-827F-3A2F12FF408B}"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3933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aseline="0" dirty="0" smtClean="0"/>
              <a:t>BAP is geen volledig top down, en ook geen volledig </a:t>
            </a:r>
            <a:r>
              <a:rPr lang="nl-NL" baseline="0" dirty="0" err="1" smtClean="0"/>
              <a:t>bottomup</a:t>
            </a:r>
            <a:r>
              <a:rPr lang="nl-NL" baseline="0" dirty="0" smtClean="0"/>
              <a:t> project. Het project werd vormgegeven in een participatief proces.</a:t>
            </a:r>
          </a:p>
          <a:p>
            <a:pPr marL="171450" indent="-171450">
              <a:buFont typeface="Arial" panose="020B0604020202020204" pitchFamily="34" charset="0"/>
              <a:buChar char="•"/>
            </a:pPr>
            <a:r>
              <a:rPr lang="nl-NL" baseline="0" dirty="0" smtClean="0"/>
              <a:t>Het projectteam bestaat uit een groep mensen uit de verschillende groepen en de dienst onderwijsbeleid. Er is een opleidingshoofd bij, stafmedewerkers onderwijs en een voorheen reguliere lector. Diverse profielen dus.</a:t>
            </a:r>
          </a:p>
          <a:p>
            <a:pPr marL="171450" indent="-171450">
              <a:buFont typeface="Arial" panose="020B0604020202020204" pitchFamily="34" charset="0"/>
              <a:buChar char="•"/>
            </a:pPr>
            <a:r>
              <a:rPr lang="nl-NL" baseline="0" dirty="0" smtClean="0"/>
              <a:t>We werken volgens </a:t>
            </a:r>
            <a:r>
              <a:rPr lang="nl-NL" baseline="0" dirty="0" err="1" smtClean="0"/>
              <a:t>appreciative</a:t>
            </a:r>
            <a:r>
              <a:rPr lang="nl-NL" baseline="0" dirty="0" smtClean="0"/>
              <a:t> </a:t>
            </a:r>
            <a:r>
              <a:rPr lang="nl-NL" baseline="0" dirty="0" err="1" smtClean="0"/>
              <a:t>inquiry</a:t>
            </a:r>
            <a:r>
              <a:rPr lang="nl-NL" baseline="0" dirty="0" smtClean="0"/>
              <a:t>. Dat betekent dat we zeker in het begin veel input van jullie gevraagd hebben. Dat begin werd afgesloten met de </a:t>
            </a:r>
            <a:r>
              <a:rPr lang="nl-NL" baseline="0" dirty="0" err="1" smtClean="0"/>
              <a:t>summit</a:t>
            </a:r>
            <a:r>
              <a:rPr lang="nl-NL" baseline="0" dirty="0" smtClean="0"/>
              <a:t> van vorig jaar.</a:t>
            </a:r>
          </a:p>
          <a:p>
            <a:pPr marL="171450" indent="-171450">
              <a:buFont typeface="Arial" panose="020B0604020202020204" pitchFamily="34" charset="0"/>
              <a:buChar char="•"/>
            </a:pPr>
            <a:r>
              <a:rPr lang="nl-NL" baseline="0" dirty="0" smtClean="0"/>
              <a:t>Alle overlegmomenten die we in de eerste fase van het project gehouden hebben met collega’s allerhande, hebben geleid tot quotes, uitspraken van collega’s die je nu in de tekst BAP@UCLL kan terugvinden en die dus sterk richting gegeven hebben aan de tekst.</a:t>
            </a:r>
          </a:p>
          <a:p>
            <a:pPr marL="171450" indent="-171450">
              <a:buFont typeface="Arial" panose="020B0604020202020204" pitchFamily="34" charset="0"/>
              <a:buChar char="•"/>
            </a:pPr>
            <a:r>
              <a:rPr lang="nl-NL" baseline="0" dirty="0" smtClean="0"/>
              <a:t>En tot slot hebben we hetgeen ontworpen werd voorgelegd aan klankbordgroep en </a:t>
            </a:r>
            <a:r>
              <a:rPr lang="nl-NL" baseline="0" dirty="0" err="1" smtClean="0"/>
              <a:t>cop</a:t>
            </a:r>
            <a:r>
              <a:rPr lang="nl-NL" baseline="0" dirty="0" smtClean="0"/>
              <a:t> (interne collega’s) om op die manier bij te sturen.</a:t>
            </a:r>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E93052-3ADE-4435-B8B8-FA07B48DBFED}" type="slidenum">
              <a:rPr kumimoji="0" lang="nl-B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nl-B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40488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We werken met de fases van </a:t>
            </a:r>
            <a:r>
              <a:rPr lang="nl-BE" dirty="0" err="1" smtClean="0"/>
              <a:t>appreciative</a:t>
            </a:r>
            <a:r>
              <a:rPr lang="nl-BE" dirty="0" smtClean="0"/>
              <a:t> </a:t>
            </a:r>
            <a:r>
              <a:rPr lang="nl-BE" dirty="0" err="1" smtClean="0"/>
              <a:t>inquiry</a:t>
            </a:r>
            <a:endParaRPr lang="nl-BE" dirty="0" smtClean="0"/>
          </a:p>
          <a:p>
            <a:r>
              <a:rPr lang="nl-BE" dirty="0" smtClean="0"/>
              <a:t>Tijdspad:</a:t>
            </a:r>
            <a:r>
              <a:rPr lang="nl-BE" baseline="0" dirty="0" smtClean="0"/>
              <a:t> </a:t>
            </a:r>
            <a:r>
              <a:rPr lang="nl-BE" dirty="0" smtClean="0"/>
              <a:t>3 grote delen in het project </a:t>
            </a:r>
          </a:p>
          <a:p>
            <a:r>
              <a:rPr lang="nl-BE" dirty="0" smtClean="0"/>
              <a:t>Nu in de </a:t>
            </a:r>
            <a:r>
              <a:rPr lang="nl-BE" dirty="0" err="1" smtClean="0"/>
              <a:t>destinyfase</a:t>
            </a:r>
            <a:r>
              <a:rPr lang="nl-BE" dirty="0" smtClean="0"/>
              <a:t>, hierna volgt de langste</a:t>
            </a:r>
            <a:r>
              <a:rPr lang="nl-BE" baseline="0" dirty="0" smtClean="0"/>
              <a:t> en belangrijkste fase waarin iedereen aan zet is, de verankeringsfase</a:t>
            </a:r>
            <a:endParaRPr lang="nl-BE" dirty="0" smtClean="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7E7ADA-B818-4A8D-827F-3A2F12FF408B}"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0293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7E7ADA-B818-4A8D-827F-3A2F12FF408B}"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3016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Impressies:</a:t>
            </a:r>
          </a:p>
          <a:p>
            <a:r>
              <a:rPr lang="nl-NL" dirty="0" smtClean="0"/>
              <a:t>(Onderdelen van) MMP BAP herkenbaar. Is meteen ‘geruststelling’, </a:t>
            </a:r>
            <a:r>
              <a:rPr lang="nl-NL" dirty="0" err="1" smtClean="0"/>
              <a:t>dixit</a:t>
            </a:r>
            <a:r>
              <a:rPr lang="nl-NL" dirty="0" smtClean="0"/>
              <a:t> opleidingen (-&gt; draagvlak, engagement)</a:t>
            </a:r>
          </a:p>
          <a:p>
            <a:r>
              <a:rPr lang="nl-NL" dirty="0" smtClean="0"/>
              <a:t>MMP BAP wel ambitieus: ambitieuze ligt in realiseren van harmonieus ‘samenspel’ van de aspecten, principes, bouwstenen … </a:t>
            </a:r>
          </a:p>
          <a:p>
            <a:r>
              <a:rPr lang="nl-NL" dirty="0" smtClean="0"/>
              <a:t>Daagt uit</a:t>
            </a:r>
            <a:r>
              <a:rPr lang="nl-NL" baseline="0" dirty="0" smtClean="0"/>
              <a:t> om na te denken over wat we aan het doen zijn</a:t>
            </a:r>
            <a:endParaRPr lang="nl-NL" dirty="0" smtClean="0"/>
          </a:p>
          <a:p>
            <a:endParaRPr lang="nl-NL"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7E7ADA-B818-4A8D-827F-3A2F12FF408B}"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95313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rtslide">
    <p:bg>
      <p:bgPr>
        <a:solidFill>
          <a:srgbClr val="E00049"/>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1029318" y="4170507"/>
            <a:ext cx="9117366" cy="1594556"/>
          </a:xfrm>
          <a:ln w="76200" cmpd="sng">
            <a:solidFill>
              <a:srgbClr val="002757"/>
            </a:solidFill>
          </a:ln>
        </p:spPr>
        <p:txBody>
          <a:bodyPr lIns="180000" tIns="180000" rIns="180000" bIns="180000" anchor="ctr">
            <a:noAutofit/>
          </a:bodyPr>
          <a:lstStyle>
            <a:lvl1pPr algn="l">
              <a:defRPr sz="4400" b="1">
                <a:solidFill>
                  <a:srgbClr val="FFFFFF"/>
                </a:solidFill>
              </a:defRPr>
            </a:lvl1pPr>
          </a:lstStyle>
          <a:p>
            <a:r>
              <a:rPr lang="nl-NL" dirty="0" smtClean="0"/>
              <a:t>KLIK OM DE STIJL TE BEWERKEN</a:t>
            </a:r>
            <a:endParaRPr lang="nl-BE" dirty="0"/>
          </a:p>
        </p:txBody>
      </p:sp>
      <p:pic>
        <p:nvPicPr>
          <p:cNvPr id="4" name="Afbeelding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2814" y="1915202"/>
            <a:ext cx="4767749" cy="1650162"/>
          </a:xfrm>
          <a:prstGeom prst="rect">
            <a:avLst/>
          </a:prstGeom>
        </p:spPr>
      </p:pic>
    </p:spTree>
    <p:extLst>
      <p:ext uri="{BB962C8B-B14F-4D97-AF65-F5344CB8AC3E}">
        <p14:creationId xmlns:p14="http://schemas.microsoft.com/office/powerpoint/2010/main" val="35102478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dia Optie 1 - Beeld 1">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16056" y="4818952"/>
            <a:ext cx="9117366" cy="1594556"/>
          </a:xfrm>
          <a:ln w="76200" cmpd="sng">
            <a:solidFill>
              <a:schemeClr val="bg1"/>
            </a:solidFill>
          </a:ln>
        </p:spPr>
        <p:txBody>
          <a:bodyPr lIns="180000" tIns="180000" rIns="180000" bIns="180000" anchor="ctr">
            <a:noAutofit/>
          </a:bodyPr>
          <a:lstStyle>
            <a:lvl1pPr algn="l">
              <a:defRPr sz="4400" b="1">
                <a:solidFill>
                  <a:srgbClr val="002757"/>
                </a:solidFill>
              </a:defRPr>
            </a:lvl1pPr>
          </a:lstStyle>
          <a:p>
            <a:r>
              <a:rPr lang="nl-NL" dirty="0" smtClean="0"/>
              <a:t>KLIK OM DE STIJL TE BEWERKEN</a:t>
            </a:r>
            <a:endParaRPr lang="nl-BE" dirty="0"/>
          </a:p>
        </p:txBody>
      </p:sp>
      <p:pic>
        <p:nvPicPr>
          <p:cNvPr id="5" name="Afbeelding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48816" y="-914400"/>
            <a:ext cx="4500000" cy="4500000"/>
          </a:xfrm>
          <a:prstGeom prst="rect">
            <a:avLst/>
          </a:prstGeom>
        </p:spPr>
      </p:pic>
    </p:spTree>
    <p:extLst>
      <p:ext uri="{BB962C8B-B14F-4D97-AF65-F5344CB8AC3E}">
        <p14:creationId xmlns:p14="http://schemas.microsoft.com/office/powerpoint/2010/main" val="326212951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dia Optie 1 - Beeld 2">
    <p:bg>
      <p:bgPr>
        <a:blipFill dpi="0" rotWithShape="1">
          <a:blip r:embed="rId2">
            <a:alphaModFix amt="60000"/>
            <a:lum/>
          </a:blip>
          <a:srcRect/>
          <a:stretch>
            <a:fillRect t="-6000" b="-6000"/>
          </a:stretch>
        </a:blipFill>
        <a:effectLst/>
      </p:bgPr>
    </p:bg>
    <p:spTree>
      <p:nvGrpSpPr>
        <p:cNvPr id="1" name=""/>
        <p:cNvGrpSpPr/>
        <p:nvPr/>
      </p:nvGrpSpPr>
      <p:grpSpPr>
        <a:xfrm>
          <a:off x="0" y="0"/>
          <a:ext cx="0" cy="0"/>
          <a:chOff x="0" y="0"/>
          <a:chExt cx="0" cy="0"/>
        </a:xfrm>
      </p:grpSpPr>
      <p:sp>
        <p:nvSpPr>
          <p:cNvPr id="4" name="Titel 1"/>
          <p:cNvSpPr txBox="1">
            <a:spLocks/>
          </p:cNvSpPr>
          <p:nvPr userDrawn="1"/>
        </p:nvSpPr>
        <p:spPr>
          <a:xfrm>
            <a:off x="816056" y="4818952"/>
            <a:ext cx="9117366" cy="1594556"/>
          </a:xfrm>
          <a:prstGeom prst="rect">
            <a:avLst/>
          </a:prstGeom>
          <a:ln w="76200" cmpd="sng">
            <a:solidFill>
              <a:schemeClr val="bg1"/>
            </a:solidFill>
          </a:ln>
        </p:spPr>
        <p:txBody>
          <a:bodyPr vert="horz" lIns="180000" tIns="180000" rIns="180000" bIns="180000" rtlCol="0" anchor="ctr">
            <a:noAutofit/>
          </a:bodyPr>
          <a:lstStyle>
            <a:lvl1pPr algn="l" defTabSz="914400" rtl="0" eaLnBrk="1" latinLnBrk="0" hangingPunct="1">
              <a:lnSpc>
                <a:spcPct val="90000"/>
              </a:lnSpc>
              <a:spcBef>
                <a:spcPct val="0"/>
              </a:spcBef>
              <a:buNone/>
              <a:defRPr sz="4400" b="1" kern="1200">
                <a:solidFill>
                  <a:srgbClr val="002757"/>
                </a:solidFill>
                <a:latin typeface="+mj-lt"/>
                <a:ea typeface="+mj-ea"/>
                <a:cs typeface="+mj-cs"/>
              </a:defRPr>
            </a:lvl1pPr>
          </a:lstStyle>
          <a:p>
            <a:r>
              <a:rPr lang="nl-NL" smtClean="0"/>
              <a:t>KLIK OM DE STIJL TE BEWERKEN</a:t>
            </a:r>
            <a:endParaRPr lang="nl-BE" dirty="0"/>
          </a:p>
        </p:txBody>
      </p:sp>
      <p:pic>
        <p:nvPicPr>
          <p:cNvPr id="5" name="Afbeelding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48816" y="-914400"/>
            <a:ext cx="4500000" cy="4500000"/>
          </a:xfrm>
          <a:prstGeom prst="rect">
            <a:avLst/>
          </a:prstGeom>
        </p:spPr>
      </p:pic>
    </p:spTree>
    <p:extLst>
      <p:ext uri="{BB962C8B-B14F-4D97-AF65-F5344CB8AC3E}">
        <p14:creationId xmlns:p14="http://schemas.microsoft.com/office/powerpoint/2010/main" val="36180769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dia Optie 2 - Rood">
    <p:bg>
      <p:bgPr>
        <a:solidFill>
          <a:srgbClr val="E00049"/>
        </a:solidFill>
        <a:effectLst/>
      </p:bgPr>
    </p:bg>
    <p:spTree>
      <p:nvGrpSpPr>
        <p:cNvPr id="1" name=""/>
        <p:cNvGrpSpPr/>
        <p:nvPr/>
      </p:nvGrpSpPr>
      <p:grpSpPr>
        <a:xfrm>
          <a:off x="0" y="0"/>
          <a:ext cx="0" cy="0"/>
          <a:chOff x="0" y="0"/>
          <a:chExt cx="0" cy="0"/>
        </a:xfrm>
      </p:grpSpPr>
      <p:sp>
        <p:nvSpPr>
          <p:cNvPr id="6" name="Titel 1"/>
          <p:cNvSpPr>
            <a:spLocks noGrp="1" noChangeAspect="1"/>
          </p:cNvSpPr>
          <p:nvPr>
            <p:ph type="ctrTitle"/>
          </p:nvPr>
        </p:nvSpPr>
        <p:spPr>
          <a:xfrm>
            <a:off x="7118133" y="2717065"/>
            <a:ext cx="4741332" cy="2129220"/>
          </a:xfrm>
        </p:spPr>
        <p:txBody>
          <a:bodyPr anchor="t">
            <a:noAutofit/>
          </a:bodyPr>
          <a:lstStyle>
            <a:lvl1pPr algn="r">
              <a:defRPr sz="4800">
                <a:solidFill>
                  <a:srgbClr val="002757"/>
                </a:solidFill>
              </a:defRPr>
            </a:lvl1pPr>
          </a:lstStyle>
          <a:p>
            <a:r>
              <a:rPr lang="nl-NL" smtClean="0"/>
              <a:t>Klik om de stijl te bewerken</a:t>
            </a:r>
            <a:endParaRPr lang="nl-BE" dirty="0"/>
          </a:p>
        </p:txBody>
      </p:sp>
      <p:sp>
        <p:nvSpPr>
          <p:cNvPr id="7" name="Ondertitel 2"/>
          <p:cNvSpPr>
            <a:spLocks noGrp="1" noChangeAspect="1"/>
          </p:cNvSpPr>
          <p:nvPr>
            <p:ph type="subTitle" idx="1"/>
          </p:nvPr>
        </p:nvSpPr>
        <p:spPr>
          <a:xfrm>
            <a:off x="7118133" y="4846283"/>
            <a:ext cx="4741332" cy="1637784"/>
          </a:xfrm>
          <a:noFill/>
        </p:spPr>
        <p:txBody>
          <a:bodyPr anchor="ctr">
            <a:noAutofit/>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71650" y="589985"/>
            <a:ext cx="3387815" cy="1172554"/>
          </a:xfrm>
          <a:prstGeom prst="rect">
            <a:avLst/>
          </a:prstGeom>
        </p:spPr>
      </p:pic>
      <p:pic>
        <p:nvPicPr>
          <p:cNvPr id="2" name="Afbeelding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1867" y="-1615933"/>
            <a:ext cx="8100000" cy="8100000"/>
          </a:xfrm>
          <a:prstGeom prst="rect">
            <a:avLst/>
          </a:prstGeom>
        </p:spPr>
      </p:pic>
    </p:spTree>
    <p:extLst>
      <p:ext uri="{BB962C8B-B14F-4D97-AF65-F5344CB8AC3E}">
        <p14:creationId xmlns:p14="http://schemas.microsoft.com/office/powerpoint/2010/main" val="123602596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eldia Optie 2 - Wit">
    <p:bg>
      <p:bgPr>
        <a:solidFill>
          <a:srgbClr val="FFFFFF"/>
        </a:solidFill>
        <a:effectLst/>
      </p:bgPr>
    </p:bg>
    <p:spTree>
      <p:nvGrpSpPr>
        <p:cNvPr id="1" name=""/>
        <p:cNvGrpSpPr/>
        <p:nvPr/>
      </p:nvGrpSpPr>
      <p:grpSpPr>
        <a:xfrm>
          <a:off x="0" y="0"/>
          <a:ext cx="0" cy="0"/>
          <a:chOff x="0" y="0"/>
          <a:chExt cx="0" cy="0"/>
        </a:xfrm>
      </p:grpSpPr>
      <p:pic>
        <p:nvPicPr>
          <p:cNvPr id="4" name="Afbeelding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1867" y="-1615933"/>
            <a:ext cx="8100000" cy="8100000"/>
          </a:xfrm>
          <a:prstGeom prst="rect">
            <a:avLst/>
          </a:prstGeom>
        </p:spPr>
      </p:pic>
      <p:sp>
        <p:nvSpPr>
          <p:cNvPr id="5" name="Rectangle 3"/>
          <p:cNvSpPr/>
          <p:nvPr userDrawn="1"/>
        </p:nvSpPr>
        <p:spPr>
          <a:xfrm>
            <a:off x="0" y="4846284"/>
            <a:ext cx="12192000" cy="1646238"/>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el 1"/>
          <p:cNvSpPr>
            <a:spLocks noGrp="1" noChangeAspect="1"/>
          </p:cNvSpPr>
          <p:nvPr>
            <p:ph type="ctrTitle"/>
          </p:nvPr>
        </p:nvSpPr>
        <p:spPr>
          <a:xfrm>
            <a:off x="7118133" y="2717065"/>
            <a:ext cx="4741332" cy="2129220"/>
          </a:xfrm>
        </p:spPr>
        <p:txBody>
          <a:bodyPr anchor="t">
            <a:noAutofit/>
          </a:bodyPr>
          <a:lstStyle>
            <a:lvl1pPr algn="l">
              <a:defRPr sz="4800">
                <a:solidFill>
                  <a:srgbClr val="002757"/>
                </a:solidFill>
              </a:defRPr>
            </a:lvl1pPr>
          </a:lstStyle>
          <a:p>
            <a:r>
              <a:rPr lang="nl-NL" smtClean="0"/>
              <a:t>Klik om de stijl te bewerken</a:t>
            </a:r>
            <a:endParaRPr lang="nl-BE" dirty="0"/>
          </a:p>
        </p:txBody>
      </p:sp>
      <p:sp>
        <p:nvSpPr>
          <p:cNvPr id="3" name="Ondertitel 2"/>
          <p:cNvSpPr>
            <a:spLocks noGrp="1" noChangeAspect="1"/>
          </p:cNvSpPr>
          <p:nvPr>
            <p:ph type="subTitle" idx="1"/>
          </p:nvPr>
        </p:nvSpPr>
        <p:spPr>
          <a:xfrm>
            <a:off x="7118133" y="4846283"/>
            <a:ext cx="4741332" cy="1637784"/>
          </a:xfrm>
          <a:noFill/>
        </p:spPr>
        <p:txBody>
          <a:bodyPr anchor="ctr">
            <a:no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dirty="0"/>
          </a:p>
        </p:txBody>
      </p:sp>
      <p:pic>
        <p:nvPicPr>
          <p:cNvPr id="7" name="Afbeelding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5875" y="5183507"/>
            <a:ext cx="2760704" cy="955505"/>
          </a:xfrm>
          <a:prstGeom prst="rect">
            <a:avLst/>
          </a:prstGeom>
        </p:spPr>
      </p:pic>
    </p:spTree>
    <p:extLst>
      <p:ext uri="{BB962C8B-B14F-4D97-AF65-F5344CB8AC3E}">
        <p14:creationId xmlns:p14="http://schemas.microsoft.com/office/powerpoint/2010/main" val="423371574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asisslide met titel - Optie 1">
    <p:spTree>
      <p:nvGrpSpPr>
        <p:cNvPr id="1" name=""/>
        <p:cNvGrpSpPr/>
        <p:nvPr/>
      </p:nvGrpSpPr>
      <p:grpSpPr>
        <a:xfrm>
          <a:off x="0" y="0"/>
          <a:ext cx="0" cy="0"/>
          <a:chOff x="0" y="0"/>
          <a:chExt cx="0" cy="0"/>
        </a:xfrm>
      </p:grpSpPr>
      <p:sp>
        <p:nvSpPr>
          <p:cNvPr id="2" name="Titel 1"/>
          <p:cNvSpPr>
            <a:spLocks noGrp="1"/>
          </p:cNvSpPr>
          <p:nvPr>
            <p:ph type="title"/>
          </p:nvPr>
        </p:nvSpPr>
        <p:spPr>
          <a:xfrm>
            <a:off x="1876778" y="365125"/>
            <a:ext cx="9948332" cy="1281113"/>
          </a:xfrm>
        </p:spPr>
        <p:txBody>
          <a:bodyPr>
            <a:noAutofit/>
          </a:bodyPr>
          <a:lstStyle/>
          <a:p>
            <a:r>
              <a:rPr lang="nl-NL" smtClean="0"/>
              <a:t>Klik om de stijl te bewerken</a:t>
            </a:r>
            <a:endParaRPr lang="nl-BE" dirty="0"/>
          </a:p>
        </p:txBody>
      </p:sp>
      <p:sp>
        <p:nvSpPr>
          <p:cNvPr id="3" name="Tijdelijke aanduiding voor inhoud 2"/>
          <p:cNvSpPr>
            <a:spLocks noGrp="1"/>
          </p:cNvSpPr>
          <p:nvPr>
            <p:ph idx="1" hasCustomPrompt="1"/>
          </p:nvPr>
        </p:nvSpPr>
        <p:spPr>
          <a:xfrm>
            <a:off x="1876777" y="1825624"/>
            <a:ext cx="9948333" cy="4750153"/>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70418" y="-600957"/>
            <a:ext cx="2247195" cy="2247195"/>
          </a:xfrm>
          <a:prstGeom prst="rect">
            <a:avLst/>
          </a:prstGeom>
        </p:spPr>
      </p:pic>
    </p:spTree>
    <p:extLst>
      <p:ext uri="{BB962C8B-B14F-4D97-AF65-F5344CB8AC3E}">
        <p14:creationId xmlns:p14="http://schemas.microsoft.com/office/powerpoint/2010/main" val="36394158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Basisslide met titel - Optie 2">
    <p:spTree>
      <p:nvGrpSpPr>
        <p:cNvPr id="1" name=""/>
        <p:cNvGrpSpPr/>
        <p:nvPr/>
      </p:nvGrpSpPr>
      <p:grpSpPr>
        <a:xfrm>
          <a:off x="0" y="0"/>
          <a:ext cx="0" cy="0"/>
          <a:chOff x="0" y="0"/>
          <a:chExt cx="0" cy="0"/>
        </a:xfrm>
      </p:grpSpPr>
      <p:sp>
        <p:nvSpPr>
          <p:cNvPr id="4" name="Rectangle 3"/>
          <p:cNvSpPr/>
          <p:nvPr userDrawn="1"/>
        </p:nvSpPr>
        <p:spPr>
          <a:xfrm>
            <a:off x="0" y="0"/>
            <a:ext cx="12192000" cy="1646238"/>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1876778" y="365125"/>
            <a:ext cx="9948332" cy="1281113"/>
          </a:xfrm>
        </p:spPr>
        <p:txBody>
          <a:bodyPr/>
          <a:lstStyle>
            <a:lvl1pPr algn="r">
              <a:defRPr>
                <a:solidFill>
                  <a:schemeClr val="bg1"/>
                </a:solidFill>
              </a:defRPr>
            </a:lvl1pPr>
          </a:lstStyle>
          <a:p>
            <a:r>
              <a:rPr lang="nl-NL" smtClean="0"/>
              <a:t>Klik om de stijl te bewerken</a:t>
            </a:r>
            <a:endParaRPr lang="nl-BE" dirty="0"/>
          </a:p>
        </p:txBody>
      </p:sp>
      <p:sp>
        <p:nvSpPr>
          <p:cNvPr id="3" name="Tijdelijke aanduiding voor inhoud 2"/>
          <p:cNvSpPr>
            <a:spLocks noGrp="1"/>
          </p:cNvSpPr>
          <p:nvPr>
            <p:ph idx="1" hasCustomPrompt="1"/>
          </p:nvPr>
        </p:nvSpPr>
        <p:spPr>
          <a:xfrm>
            <a:off x="1876777" y="1825625"/>
            <a:ext cx="9948333" cy="4242154"/>
          </a:xfrm>
        </p:spPr>
        <p:txBody>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pic>
        <p:nvPicPr>
          <p:cNvPr id="6" name="Afbeelding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3701" y="365125"/>
            <a:ext cx="2628281" cy="909672"/>
          </a:xfrm>
          <a:prstGeom prst="rect">
            <a:avLst/>
          </a:prstGeom>
        </p:spPr>
      </p:pic>
    </p:spTree>
    <p:extLst>
      <p:ext uri="{BB962C8B-B14F-4D97-AF65-F5344CB8AC3E}">
        <p14:creationId xmlns:p14="http://schemas.microsoft.com/office/powerpoint/2010/main" val="43278699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Basisslide met titel - Optie 3">
    <p:spTree>
      <p:nvGrpSpPr>
        <p:cNvPr id="1" name=""/>
        <p:cNvGrpSpPr/>
        <p:nvPr/>
      </p:nvGrpSpPr>
      <p:grpSpPr>
        <a:xfrm>
          <a:off x="0" y="0"/>
          <a:ext cx="0" cy="0"/>
          <a:chOff x="0" y="0"/>
          <a:chExt cx="0" cy="0"/>
        </a:xfrm>
      </p:grpSpPr>
      <p:sp>
        <p:nvSpPr>
          <p:cNvPr id="2" name="Titel 1"/>
          <p:cNvSpPr>
            <a:spLocks noGrp="1"/>
          </p:cNvSpPr>
          <p:nvPr>
            <p:ph type="title"/>
          </p:nvPr>
        </p:nvSpPr>
        <p:spPr>
          <a:xfrm>
            <a:off x="1876778" y="365125"/>
            <a:ext cx="9948332" cy="1281113"/>
          </a:xfrm>
        </p:spPr>
        <p:txBody>
          <a:bodyPr>
            <a:noAutofit/>
          </a:bodyPr>
          <a:lstStyle/>
          <a:p>
            <a:r>
              <a:rPr lang="nl-NL" smtClean="0"/>
              <a:t>Klik om de stijl te bewerken</a:t>
            </a:r>
            <a:endParaRPr lang="nl-BE" dirty="0"/>
          </a:p>
        </p:txBody>
      </p:sp>
      <p:sp>
        <p:nvSpPr>
          <p:cNvPr id="3" name="Tijdelijke aanduiding voor inhoud 2"/>
          <p:cNvSpPr>
            <a:spLocks noGrp="1"/>
          </p:cNvSpPr>
          <p:nvPr>
            <p:ph idx="1"/>
          </p:nvPr>
        </p:nvSpPr>
        <p:spPr>
          <a:xfrm>
            <a:off x="1876777" y="1825625"/>
            <a:ext cx="9948333" cy="4242154"/>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Tree>
    <p:extLst>
      <p:ext uri="{BB962C8B-B14F-4D97-AF65-F5344CB8AC3E}">
        <p14:creationId xmlns:p14="http://schemas.microsoft.com/office/powerpoint/2010/main" val="280141129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sisslide_ZonderTitel">
    <p:spTree>
      <p:nvGrpSpPr>
        <p:cNvPr id="1" name=""/>
        <p:cNvGrpSpPr/>
        <p:nvPr/>
      </p:nvGrpSpPr>
      <p:grpSpPr>
        <a:xfrm>
          <a:off x="0" y="0"/>
          <a:ext cx="0" cy="0"/>
          <a:chOff x="0" y="0"/>
          <a:chExt cx="0" cy="0"/>
        </a:xfrm>
      </p:grpSpPr>
      <p:sp>
        <p:nvSpPr>
          <p:cNvPr id="3" name="Tijdelijke aanduiding voor inhoud 2"/>
          <p:cNvSpPr>
            <a:spLocks noGrp="1"/>
          </p:cNvSpPr>
          <p:nvPr>
            <p:ph idx="1" hasCustomPrompt="1"/>
          </p:nvPr>
        </p:nvSpPr>
        <p:spPr>
          <a:xfrm>
            <a:off x="1876777" y="268111"/>
            <a:ext cx="9948333" cy="5799668"/>
          </a:xfrm>
        </p:spPr>
        <p:txBody>
          <a:bodyPr wrap="none">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Afbeelding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Tree>
    <p:extLst>
      <p:ext uri="{BB962C8B-B14F-4D97-AF65-F5344CB8AC3E}">
        <p14:creationId xmlns:p14="http://schemas.microsoft.com/office/powerpoint/2010/main" val="207264602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asisslide met 2 kolommen">
    <p:spTree>
      <p:nvGrpSpPr>
        <p:cNvPr id="1" name=""/>
        <p:cNvGrpSpPr/>
        <p:nvPr/>
      </p:nvGrpSpPr>
      <p:grpSpPr>
        <a:xfrm>
          <a:off x="0" y="0"/>
          <a:ext cx="0" cy="0"/>
          <a:chOff x="0" y="0"/>
          <a:chExt cx="0" cy="0"/>
        </a:xfrm>
      </p:grpSpPr>
      <p:sp>
        <p:nvSpPr>
          <p:cNvPr id="3" name="Tijdelijke aanduiding voor inhoud 2"/>
          <p:cNvSpPr>
            <a:spLocks noGrp="1"/>
          </p:cNvSpPr>
          <p:nvPr>
            <p:ph idx="1" hasCustomPrompt="1"/>
          </p:nvPr>
        </p:nvSpPr>
        <p:spPr>
          <a:xfrm>
            <a:off x="1862667" y="268111"/>
            <a:ext cx="4247621"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ijdelijke aanduiding voor inhoud 2"/>
          <p:cNvSpPr>
            <a:spLocks noGrp="1"/>
          </p:cNvSpPr>
          <p:nvPr>
            <p:ph idx="10" hasCustomPrompt="1"/>
          </p:nvPr>
        </p:nvSpPr>
        <p:spPr>
          <a:xfrm>
            <a:off x="6347179" y="265289"/>
            <a:ext cx="5421488"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Tree>
    <p:extLst>
      <p:ext uri="{BB962C8B-B14F-4D97-AF65-F5344CB8AC3E}">
        <p14:creationId xmlns:p14="http://schemas.microsoft.com/office/powerpoint/2010/main" val="23948440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asisslide met 1 kolom + beeld">
    <p:spTree>
      <p:nvGrpSpPr>
        <p:cNvPr id="1" name=""/>
        <p:cNvGrpSpPr/>
        <p:nvPr/>
      </p:nvGrpSpPr>
      <p:grpSpPr>
        <a:xfrm>
          <a:off x="0" y="0"/>
          <a:ext cx="0" cy="0"/>
          <a:chOff x="0" y="0"/>
          <a:chExt cx="0" cy="0"/>
        </a:xfrm>
      </p:grpSpPr>
      <p:sp>
        <p:nvSpPr>
          <p:cNvPr id="3" name="Tijdelijke aanduiding voor inhoud 2"/>
          <p:cNvSpPr>
            <a:spLocks noGrp="1"/>
          </p:cNvSpPr>
          <p:nvPr>
            <p:ph idx="1" hasCustomPrompt="1"/>
          </p:nvPr>
        </p:nvSpPr>
        <p:spPr>
          <a:xfrm>
            <a:off x="1862667" y="268111"/>
            <a:ext cx="4247621"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4" name="Rectangle 3"/>
          <p:cNvSpPr/>
          <p:nvPr userDrawn="1"/>
        </p:nvSpPr>
        <p:spPr>
          <a:xfrm>
            <a:off x="0" y="0"/>
            <a:ext cx="1721556"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Picture Placeholder 5"/>
          <p:cNvSpPr>
            <a:spLocks noGrp="1"/>
          </p:cNvSpPr>
          <p:nvPr>
            <p:ph type="pic" sz="quarter" idx="10"/>
          </p:nvPr>
        </p:nvSpPr>
        <p:spPr>
          <a:xfrm>
            <a:off x="6378575" y="0"/>
            <a:ext cx="5813425" cy="6858000"/>
          </a:xfrm>
        </p:spPr>
        <p:txBody>
          <a:bodyPr>
            <a:noAutofit/>
          </a:bodyPr>
          <a:lstStyle/>
          <a:p>
            <a:r>
              <a:rPr lang="nl-NL" smtClean="0"/>
              <a:t>Klik op het pictogram als u een afbeelding wilt toevoegen</a:t>
            </a:r>
            <a:endParaRPr lang="en-US"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262" y="6147113"/>
            <a:ext cx="1589034" cy="549979"/>
          </a:xfrm>
          <a:prstGeom prst="rect">
            <a:avLst/>
          </a:prstGeom>
        </p:spPr>
      </p:pic>
    </p:spTree>
    <p:extLst>
      <p:ext uri="{BB962C8B-B14F-4D97-AF65-F5344CB8AC3E}">
        <p14:creationId xmlns:p14="http://schemas.microsoft.com/office/powerpoint/2010/main" val="263923639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asis slide beeld + logo rood">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905000" y="0"/>
            <a:ext cx="10287000" cy="6858000"/>
          </a:xfrm>
        </p:spPr>
        <p:txBody>
          <a:bodyPr>
            <a:noAutofit/>
          </a:bodyPr>
          <a:lstStyle/>
          <a:p>
            <a:r>
              <a:rPr lang="nl-NL" smtClean="0"/>
              <a:t>Klik op het pictogram als u een afbeelding wilt toevoegen</a:t>
            </a:r>
            <a:endParaRPr lang="en-US"/>
          </a:p>
        </p:txBody>
      </p:sp>
      <p:pic>
        <p:nvPicPr>
          <p:cNvPr id="6" name="Afbeelding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6364" y="-440535"/>
            <a:ext cx="2160000" cy="2160000"/>
          </a:xfrm>
          <a:prstGeom prst="rect">
            <a:avLst/>
          </a:prstGeom>
        </p:spPr>
      </p:pic>
    </p:spTree>
    <p:extLst>
      <p:ext uri="{BB962C8B-B14F-4D97-AF65-F5344CB8AC3E}">
        <p14:creationId xmlns:p14="http://schemas.microsoft.com/office/powerpoint/2010/main" val="271063835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asis slide beeld + logo blauw">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905000" y="0"/>
            <a:ext cx="10287000" cy="6858000"/>
          </a:xfrm>
        </p:spPr>
        <p:txBody>
          <a:bodyPr>
            <a:noAutofit/>
          </a:bodyPr>
          <a:lstStyle/>
          <a:p>
            <a:r>
              <a:rPr lang="nl-NL" smtClean="0"/>
              <a:t>Klik op het pictogram als u een afbeelding wilt toevoegen</a:t>
            </a:r>
            <a:endParaRPr lang="en-US"/>
          </a:p>
        </p:txBody>
      </p:sp>
      <p:sp>
        <p:nvSpPr>
          <p:cNvPr id="4" name="Rectangle 3"/>
          <p:cNvSpPr/>
          <p:nvPr userDrawn="1"/>
        </p:nvSpPr>
        <p:spPr>
          <a:xfrm>
            <a:off x="0" y="0"/>
            <a:ext cx="1721556" cy="6858000"/>
          </a:xfrm>
          <a:prstGeom prst="rect">
            <a:avLst/>
          </a:prstGeom>
          <a:solidFill>
            <a:srgbClr val="00275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4486" y="-487603"/>
            <a:ext cx="2160000" cy="2160000"/>
          </a:xfrm>
          <a:prstGeom prst="rect">
            <a:avLst/>
          </a:prstGeom>
        </p:spPr>
      </p:pic>
    </p:spTree>
    <p:extLst>
      <p:ext uri="{BB962C8B-B14F-4D97-AF65-F5344CB8AC3E}">
        <p14:creationId xmlns:p14="http://schemas.microsoft.com/office/powerpoint/2010/main" val="267483947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tartslide">
    <p:bg>
      <p:bgPr>
        <a:solidFill>
          <a:srgbClr val="E00049"/>
        </a:solidFill>
        <a:effectLst/>
      </p:bgPr>
    </p:bg>
    <p:spTree>
      <p:nvGrpSpPr>
        <p:cNvPr id="1" name=""/>
        <p:cNvGrpSpPr/>
        <p:nvPr/>
      </p:nvGrpSpPr>
      <p:grpSpPr>
        <a:xfrm>
          <a:off x="0" y="0"/>
          <a:ext cx="0" cy="0"/>
          <a:chOff x="0" y="0"/>
          <a:chExt cx="0" cy="0"/>
        </a:xfrm>
      </p:grpSpPr>
      <p:pic>
        <p:nvPicPr>
          <p:cNvPr id="3" name="Afbeelding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3300" y="1914525"/>
            <a:ext cx="4767263"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029318" y="4170507"/>
            <a:ext cx="9117366" cy="1594556"/>
          </a:xfrm>
          <a:ln w="76200" cmpd="sng">
            <a:solidFill>
              <a:srgbClr val="002757"/>
            </a:solidFill>
          </a:ln>
        </p:spPr>
        <p:txBody>
          <a:bodyPr lIns="180000" tIns="180000" rIns="180000" bIns="180000">
            <a:noAutofit/>
          </a:bodyPr>
          <a:lstStyle>
            <a:lvl1pPr algn="l">
              <a:defRPr sz="4400" b="1">
                <a:solidFill>
                  <a:srgbClr val="FFFFFF"/>
                </a:solidFill>
              </a:defRPr>
            </a:lvl1pPr>
          </a:lstStyle>
          <a:p>
            <a:r>
              <a:rPr lang="nl-NL" smtClean="0"/>
              <a:t>Klik om de stijl te bewerken</a:t>
            </a:r>
            <a:endParaRPr lang="nl-BE" dirty="0"/>
          </a:p>
        </p:txBody>
      </p:sp>
    </p:spTree>
    <p:extLst>
      <p:ext uri="{BB962C8B-B14F-4D97-AF65-F5344CB8AC3E}">
        <p14:creationId xmlns:p14="http://schemas.microsoft.com/office/powerpoint/2010/main" val="38322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eldia Optie 1 - Beeld 1">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Afbeelding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48688" y="-914400"/>
            <a:ext cx="4500562"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816056" y="4818952"/>
            <a:ext cx="9117366" cy="1594556"/>
          </a:xfrm>
          <a:ln w="76200" cmpd="sng">
            <a:solidFill>
              <a:schemeClr val="bg1"/>
            </a:solidFill>
          </a:ln>
        </p:spPr>
        <p:txBody>
          <a:bodyPr lIns="180000" tIns="180000" rIns="180000" bIns="180000">
            <a:noAutofit/>
          </a:bodyPr>
          <a:lstStyle>
            <a:lvl1pPr algn="l">
              <a:defRPr sz="4400" b="1">
                <a:solidFill>
                  <a:srgbClr val="002757"/>
                </a:solidFill>
              </a:defRPr>
            </a:lvl1pPr>
          </a:lstStyle>
          <a:p>
            <a:r>
              <a:rPr lang="nl-NL" smtClean="0"/>
              <a:t>Klik om de stijl te bewerken</a:t>
            </a:r>
            <a:endParaRPr lang="nl-BE" dirty="0"/>
          </a:p>
        </p:txBody>
      </p:sp>
    </p:spTree>
    <p:extLst>
      <p:ext uri="{BB962C8B-B14F-4D97-AF65-F5344CB8AC3E}">
        <p14:creationId xmlns:p14="http://schemas.microsoft.com/office/powerpoint/2010/main" val="3643982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dia Optie 1 - Beeld 2">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el 1"/>
          <p:cNvSpPr txBox="1">
            <a:spLocks/>
          </p:cNvSpPr>
          <p:nvPr/>
        </p:nvSpPr>
        <p:spPr>
          <a:xfrm>
            <a:off x="815975" y="4819650"/>
            <a:ext cx="9117013" cy="1593850"/>
          </a:xfrm>
          <a:prstGeom prst="rect">
            <a:avLst/>
          </a:prstGeom>
          <a:ln w="76200" cmpd="sng">
            <a:solidFill>
              <a:schemeClr val="bg1"/>
            </a:solidFill>
          </a:ln>
        </p:spPr>
        <p:txBody>
          <a:bodyPr lIns="180000" tIns="180000" rIns="180000" bIns="180000" anchor="ctr"/>
          <a:lstStyle>
            <a:lvl1pPr algn="l" defTabSz="914400" rtl="0" eaLnBrk="1" latinLnBrk="0" hangingPunct="1">
              <a:lnSpc>
                <a:spcPct val="90000"/>
              </a:lnSpc>
              <a:spcBef>
                <a:spcPct val="0"/>
              </a:spcBef>
              <a:buNone/>
              <a:defRPr sz="4400" b="1" kern="1200">
                <a:solidFill>
                  <a:srgbClr val="002757"/>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nl-NL" sz="4400" b="1" i="0" u="none" strike="noStrike" kern="1200" cap="none" spc="0" normalizeH="0" baseline="0" noProof="0" smtClean="0">
                <a:ln>
                  <a:noFill/>
                </a:ln>
                <a:solidFill>
                  <a:srgbClr val="002757"/>
                </a:solidFill>
                <a:effectLst/>
                <a:uLnTx/>
                <a:uFillTx/>
                <a:latin typeface="Tahoma"/>
                <a:ea typeface="+mj-ea"/>
                <a:cs typeface="+mj-cs"/>
              </a:rPr>
              <a:t>KLIK OM DE STIJL TE BEWERKEN</a:t>
            </a:r>
            <a:endParaRPr kumimoji="0" lang="nl-BE" sz="4400" b="1" i="0" u="none" strike="noStrike" kern="1200" cap="none" spc="0" normalizeH="0" baseline="0" noProof="0" dirty="0">
              <a:ln>
                <a:noFill/>
              </a:ln>
              <a:solidFill>
                <a:srgbClr val="002757"/>
              </a:solidFill>
              <a:effectLst/>
              <a:uLnTx/>
              <a:uFillTx/>
              <a:latin typeface="Tahoma"/>
              <a:ea typeface="+mj-ea"/>
              <a:cs typeface="+mj-cs"/>
            </a:endParaRPr>
          </a:p>
        </p:txBody>
      </p:sp>
      <p:pic>
        <p:nvPicPr>
          <p:cNvPr id="3" name="Afbeelding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48688" y="-914400"/>
            <a:ext cx="4500562"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11898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dia Optie 2 - Rood">
    <p:bg>
      <p:bgPr>
        <a:solidFill>
          <a:srgbClr val="E00049"/>
        </a:solidFill>
        <a:effectLst/>
      </p:bgPr>
    </p:bg>
    <p:spTree>
      <p:nvGrpSpPr>
        <p:cNvPr id="1" name=""/>
        <p:cNvGrpSpPr/>
        <p:nvPr/>
      </p:nvGrpSpPr>
      <p:grpSpPr>
        <a:xfrm>
          <a:off x="0" y="0"/>
          <a:ext cx="0" cy="0"/>
          <a:chOff x="0" y="0"/>
          <a:chExt cx="0" cy="0"/>
        </a:xfrm>
      </p:grpSpPr>
      <p:pic>
        <p:nvPicPr>
          <p:cNvPr id="4" name="Afbeelding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0900" y="590550"/>
            <a:ext cx="3389313"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fbeelding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1075" y="-1616075"/>
            <a:ext cx="8099425" cy="809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el 1"/>
          <p:cNvSpPr>
            <a:spLocks noGrp="1" noChangeAspect="1"/>
          </p:cNvSpPr>
          <p:nvPr>
            <p:ph type="ctrTitle"/>
          </p:nvPr>
        </p:nvSpPr>
        <p:spPr>
          <a:xfrm>
            <a:off x="7118133" y="2717065"/>
            <a:ext cx="4741332" cy="2129220"/>
          </a:xfrm>
        </p:spPr>
        <p:txBody>
          <a:bodyPr anchor="t">
            <a:noAutofit/>
          </a:bodyPr>
          <a:lstStyle>
            <a:lvl1pPr algn="r">
              <a:defRPr sz="4800">
                <a:solidFill>
                  <a:srgbClr val="002757"/>
                </a:solidFill>
              </a:defRPr>
            </a:lvl1pPr>
          </a:lstStyle>
          <a:p>
            <a:r>
              <a:rPr lang="nl-NL" smtClean="0"/>
              <a:t>Klik om de stijl te bewerken</a:t>
            </a:r>
            <a:endParaRPr lang="nl-BE" dirty="0"/>
          </a:p>
        </p:txBody>
      </p:sp>
      <p:sp>
        <p:nvSpPr>
          <p:cNvPr id="7" name="Ondertitel 2"/>
          <p:cNvSpPr>
            <a:spLocks noGrp="1" noChangeAspect="1"/>
          </p:cNvSpPr>
          <p:nvPr>
            <p:ph type="subTitle" idx="1"/>
          </p:nvPr>
        </p:nvSpPr>
        <p:spPr>
          <a:xfrm>
            <a:off x="7118133" y="4846283"/>
            <a:ext cx="4741332" cy="1637784"/>
          </a:xfrm>
          <a:noFill/>
        </p:spPr>
        <p:txBody>
          <a:bodyPr anchor="ctr">
            <a:noAutofit/>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dirty="0"/>
          </a:p>
        </p:txBody>
      </p:sp>
    </p:spTree>
    <p:extLst>
      <p:ext uri="{BB962C8B-B14F-4D97-AF65-F5344CB8AC3E}">
        <p14:creationId xmlns:p14="http://schemas.microsoft.com/office/powerpoint/2010/main" val="24427658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eldia Optie 2 - Wit">
    <p:bg>
      <p:bgPr>
        <a:solidFill>
          <a:srgbClr val="FFFFFF"/>
        </a:solidFill>
        <a:effectLst/>
      </p:bgPr>
    </p:bg>
    <p:spTree>
      <p:nvGrpSpPr>
        <p:cNvPr id="1" name=""/>
        <p:cNvGrpSpPr/>
        <p:nvPr/>
      </p:nvGrpSpPr>
      <p:grpSpPr>
        <a:xfrm>
          <a:off x="0" y="0"/>
          <a:ext cx="0" cy="0"/>
          <a:chOff x="0" y="0"/>
          <a:chExt cx="0" cy="0"/>
        </a:xfrm>
      </p:grpSpPr>
      <p:pic>
        <p:nvPicPr>
          <p:cNvPr id="4" name="Afbeelding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075" y="-1616075"/>
            <a:ext cx="8099425" cy="809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p:nvPr/>
        </p:nvSpPr>
        <p:spPr>
          <a:xfrm>
            <a:off x="0" y="4846638"/>
            <a:ext cx="12192000" cy="1646237"/>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6" name="Afbeelding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5750" y="5183188"/>
            <a:ext cx="2760663"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noChangeAspect="1"/>
          </p:cNvSpPr>
          <p:nvPr>
            <p:ph type="ctrTitle"/>
          </p:nvPr>
        </p:nvSpPr>
        <p:spPr>
          <a:xfrm>
            <a:off x="7118133" y="2717065"/>
            <a:ext cx="4741332" cy="2129220"/>
          </a:xfrm>
        </p:spPr>
        <p:txBody>
          <a:bodyPr anchor="t">
            <a:noAutofit/>
          </a:bodyPr>
          <a:lstStyle>
            <a:lvl1pPr algn="l">
              <a:defRPr sz="4800">
                <a:solidFill>
                  <a:srgbClr val="002757"/>
                </a:solidFill>
              </a:defRPr>
            </a:lvl1pPr>
          </a:lstStyle>
          <a:p>
            <a:r>
              <a:rPr lang="nl-NL" smtClean="0"/>
              <a:t>Klik om de stijl te bewerken</a:t>
            </a:r>
            <a:endParaRPr lang="nl-BE" dirty="0"/>
          </a:p>
        </p:txBody>
      </p:sp>
      <p:sp>
        <p:nvSpPr>
          <p:cNvPr id="3" name="Ondertitel 2"/>
          <p:cNvSpPr>
            <a:spLocks noGrp="1" noChangeAspect="1"/>
          </p:cNvSpPr>
          <p:nvPr>
            <p:ph type="subTitle" idx="1"/>
          </p:nvPr>
        </p:nvSpPr>
        <p:spPr>
          <a:xfrm>
            <a:off x="7118133" y="4846283"/>
            <a:ext cx="4741332" cy="1637784"/>
          </a:xfrm>
          <a:noFill/>
        </p:spPr>
        <p:txBody>
          <a:bodyPr anchor="ctr">
            <a:no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dirty="0"/>
          </a:p>
        </p:txBody>
      </p:sp>
    </p:spTree>
    <p:extLst>
      <p:ext uri="{BB962C8B-B14F-4D97-AF65-F5344CB8AC3E}">
        <p14:creationId xmlns:p14="http://schemas.microsoft.com/office/powerpoint/2010/main" val="1538281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Basisslide met titel - Optie 1">
    <p:spTree>
      <p:nvGrpSpPr>
        <p:cNvPr id="1" name=""/>
        <p:cNvGrpSpPr/>
        <p:nvPr/>
      </p:nvGrpSpPr>
      <p:grpSpPr>
        <a:xfrm>
          <a:off x="0" y="0"/>
          <a:ext cx="0" cy="0"/>
          <a:chOff x="0" y="0"/>
          <a:chExt cx="0" cy="0"/>
        </a:xfrm>
      </p:grpSpPr>
      <p:pic>
        <p:nvPicPr>
          <p:cNvPr id="4" name="Afbeelding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9888" y="-601663"/>
            <a:ext cx="2246313" cy="2247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876778" y="365125"/>
            <a:ext cx="9948332" cy="1281113"/>
          </a:xfrm>
        </p:spPr>
        <p:txBody>
          <a:bodyPr>
            <a:noAutofit/>
          </a:bodyPr>
          <a:lstStyle/>
          <a:p>
            <a:r>
              <a:rPr lang="nl-NL" smtClean="0"/>
              <a:t>Klik om de stijl te bewerken</a:t>
            </a:r>
            <a:endParaRPr lang="nl-BE" dirty="0"/>
          </a:p>
        </p:txBody>
      </p:sp>
      <p:sp>
        <p:nvSpPr>
          <p:cNvPr id="3" name="Tijdelijke aanduiding voor inhoud 2"/>
          <p:cNvSpPr>
            <a:spLocks noGrp="1"/>
          </p:cNvSpPr>
          <p:nvPr>
            <p:ph idx="1"/>
          </p:nvPr>
        </p:nvSpPr>
        <p:spPr>
          <a:xfrm>
            <a:off x="1876777" y="1825624"/>
            <a:ext cx="9948333" cy="4750153"/>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8115313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Basisslide met titel - Optie 2">
    <p:spTree>
      <p:nvGrpSpPr>
        <p:cNvPr id="1" name=""/>
        <p:cNvGrpSpPr/>
        <p:nvPr/>
      </p:nvGrpSpPr>
      <p:grpSpPr>
        <a:xfrm>
          <a:off x="0" y="0"/>
          <a:ext cx="0" cy="0"/>
          <a:chOff x="0" y="0"/>
          <a:chExt cx="0" cy="0"/>
        </a:xfrm>
      </p:grpSpPr>
      <p:sp>
        <p:nvSpPr>
          <p:cNvPr id="4" name="Rectangle 3"/>
          <p:cNvSpPr/>
          <p:nvPr/>
        </p:nvSpPr>
        <p:spPr>
          <a:xfrm>
            <a:off x="0" y="0"/>
            <a:ext cx="12192000" cy="1646238"/>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5" name="Afbeelding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4325" y="365125"/>
            <a:ext cx="2627313" cy="90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876778" y="365125"/>
            <a:ext cx="9948332" cy="1281113"/>
          </a:xfrm>
        </p:spPr>
        <p:txBody>
          <a:bodyPr/>
          <a:lstStyle>
            <a:lvl1pPr algn="r">
              <a:defRPr>
                <a:solidFill>
                  <a:schemeClr val="bg1"/>
                </a:solidFill>
              </a:defRPr>
            </a:lvl1pPr>
          </a:lstStyle>
          <a:p>
            <a:r>
              <a:rPr lang="nl-NL" smtClean="0"/>
              <a:t>Klik om de stijl te bewerken</a:t>
            </a:r>
            <a:endParaRPr lang="nl-BE" dirty="0"/>
          </a:p>
        </p:txBody>
      </p:sp>
      <p:sp>
        <p:nvSpPr>
          <p:cNvPr id="3" name="Tijdelijke aanduiding voor inhoud 2"/>
          <p:cNvSpPr>
            <a:spLocks noGrp="1"/>
          </p:cNvSpPr>
          <p:nvPr>
            <p:ph idx="1"/>
          </p:nvPr>
        </p:nvSpPr>
        <p:spPr>
          <a:xfrm>
            <a:off x="1876777" y="1825625"/>
            <a:ext cx="9948333" cy="4242154"/>
          </a:xfrm>
        </p:spPr>
        <p:txBody>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34484623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Basisslide met titel - Optie 3">
    <p:spTree>
      <p:nvGrpSpPr>
        <p:cNvPr id="1" name=""/>
        <p:cNvGrpSpPr/>
        <p:nvPr/>
      </p:nvGrpSpPr>
      <p:grpSpPr>
        <a:xfrm>
          <a:off x="0" y="0"/>
          <a:ext cx="0" cy="0"/>
          <a:chOff x="0" y="0"/>
          <a:chExt cx="0" cy="0"/>
        </a:xfrm>
      </p:grpSpPr>
      <p:sp>
        <p:nvSpPr>
          <p:cNvPr id="4" name="Rectangle 3"/>
          <p:cNvSpPr/>
          <p:nvPr/>
        </p:nvSpPr>
        <p:spPr>
          <a:xfrm>
            <a:off x="0" y="0"/>
            <a:ext cx="1720850"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675" y="6146800"/>
            <a:ext cx="158908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876778" y="365125"/>
            <a:ext cx="9948332" cy="1281113"/>
          </a:xfrm>
        </p:spPr>
        <p:txBody>
          <a:bodyPr>
            <a:noAutofit/>
          </a:bodyPr>
          <a:lstStyle/>
          <a:p>
            <a:r>
              <a:rPr lang="nl-NL" smtClean="0"/>
              <a:t>Klik om de stijl te bewerken</a:t>
            </a:r>
            <a:endParaRPr lang="nl-BE" dirty="0"/>
          </a:p>
        </p:txBody>
      </p:sp>
      <p:sp>
        <p:nvSpPr>
          <p:cNvPr id="3" name="Tijdelijke aanduiding voor inhoud 2"/>
          <p:cNvSpPr>
            <a:spLocks noGrp="1"/>
          </p:cNvSpPr>
          <p:nvPr>
            <p:ph idx="1"/>
          </p:nvPr>
        </p:nvSpPr>
        <p:spPr>
          <a:xfrm>
            <a:off x="1876777" y="1825625"/>
            <a:ext cx="9948333" cy="4242154"/>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4202879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asisslide_ZonderTitel">
    <p:spTree>
      <p:nvGrpSpPr>
        <p:cNvPr id="1" name=""/>
        <p:cNvGrpSpPr/>
        <p:nvPr/>
      </p:nvGrpSpPr>
      <p:grpSpPr>
        <a:xfrm>
          <a:off x="0" y="0"/>
          <a:ext cx="0" cy="0"/>
          <a:chOff x="0" y="0"/>
          <a:chExt cx="0" cy="0"/>
        </a:xfrm>
      </p:grpSpPr>
      <p:sp>
        <p:nvSpPr>
          <p:cNvPr id="4" name="Rectangle 3"/>
          <p:cNvSpPr/>
          <p:nvPr/>
        </p:nvSpPr>
        <p:spPr>
          <a:xfrm>
            <a:off x="0" y="0"/>
            <a:ext cx="1720850"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675" y="6146800"/>
            <a:ext cx="158908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jdelijke aanduiding voor inhoud 2"/>
          <p:cNvSpPr>
            <a:spLocks noGrp="1"/>
          </p:cNvSpPr>
          <p:nvPr>
            <p:ph idx="1"/>
          </p:nvPr>
        </p:nvSpPr>
        <p:spPr>
          <a:xfrm>
            <a:off x="1876777" y="268111"/>
            <a:ext cx="9948333" cy="5799668"/>
          </a:xfrm>
        </p:spPr>
        <p:txBody>
          <a:bodyPr wrap="none">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34939686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asisslide met 2 kolommen">
    <p:spTree>
      <p:nvGrpSpPr>
        <p:cNvPr id="1" name=""/>
        <p:cNvGrpSpPr/>
        <p:nvPr/>
      </p:nvGrpSpPr>
      <p:grpSpPr>
        <a:xfrm>
          <a:off x="0" y="0"/>
          <a:ext cx="0" cy="0"/>
          <a:chOff x="0" y="0"/>
          <a:chExt cx="0" cy="0"/>
        </a:xfrm>
      </p:grpSpPr>
      <p:sp>
        <p:nvSpPr>
          <p:cNvPr id="4" name="Rectangle 3"/>
          <p:cNvSpPr/>
          <p:nvPr/>
        </p:nvSpPr>
        <p:spPr>
          <a:xfrm>
            <a:off x="0" y="0"/>
            <a:ext cx="1720850"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675" y="6146800"/>
            <a:ext cx="158908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jdelijke aanduiding voor inhoud 2"/>
          <p:cNvSpPr>
            <a:spLocks noGrp="1"/>
          </p:cNvSpPr>
          <p:nvPr>
            <p:ph idx="1"/>
          </p:nvPr>
        </p:nvSpPr>
        <p:spPr>
          <a:xfrm>
            <a:off x="1862667" y="268111"/>
            <a:ext cx="4247621"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7" name="Tijdelijke aanduiding voor inhoud 2"/>
          <p:cNvSpPr>
            <a:spLocks noGrp="1"/>
          </p:cNvSpPr>
          <p:nvPr>
            <p:ph idx="10"/>
          </p:nvPr>
        </p:nvSpPr>
        <p:spPr>
          <a:xfrm>
            <a:off x="6347179" y="265289"/>
            <a:ext cx="5421488"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1557083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asisslide met 1 kolom + beeld">
    <p:spTree>
      <p:nvGrpSpPr>
        <p:cNvPr id="1" name=""/>
        <p:cNvGrpSpPr/>
        <p:nvPr/>
      </p:nvGrpSpPr>
      <p:grpSpPr>
        <a:xfrm>
          <a:off x="0" y="0"/>
          <a:ext cx="0" cy="0"/>
          <a:chOff x="0" y="0"/>
          <a:chExt cx="0" cy="0"/>
        </a:xfrm>
      </p:grpSpPr>
      <p:sp>
        <p:nvSpPr>
          <p:cNvPr id="4" name="Rectangle 3"/>
          <p:cNvSpPr/>
          <p:nvPr/>
        </p:nvSpPr>
        <p:spPr>
          <a:xfrm>
            <a:off x="0" y="0"/>
            <a:ext cx="1720850" cy="6858000"/>
          </a:xfrm>
          <a:prstGeom prst="rect">
            <a:avLst/>
          </a:prstGeom>
          <a:solidFill>
            <a:srgbClr val="E00049"/>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675" y="6146800"/>
            <a:ext cx="158908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jdelijke aanduiding voor inhoud 2"/>
          <p:cNvSpPr>
            <a:spLocks noGrp="1"/>
          </p:cNvSpPr>
          <p:nvPr>
            <p:ph idx="1"/>
          </p:nvPr>
        </p:nvSpPr>
        <p:spPr>
          <a:xfrm>
            <a:off x="1862667" y="268111"/>
            <a:ext cx="4247621" cy="5799668"/>
          </a:xfrm>
        </p:spPr>
        <p:txBody>
          <a:bodyPr>
            <a:noAutofit/>
          </a:bodyPr>
          <a:lstStyle>
            <a:lvl1pPr marL="352425" indent="-352425">
              <a:buClr>
                <a:srgbClr val="E00049"/>
              </a:buClr>
              <a:buFont typeface="Arial" panose="020B0604020202020204" pitchFamily="34" charset="0"/>
              <a:buChar char="•"/>
              <a:defRPr>
                <a:solidFill>
                  <a:srgbClr val="002757"/>
                </a:solidFill>
              </a:defRPr>
            </a:lvl1pPr>
            <a:lvl2pPr marL="800100" indent="-342900">
              <a:buClr>
                <a:srgbClr val="002757"/>
              </a:buClr>
              <a:buFont typeface="Wingdings" charset="2"/>
              <a:buChar char="§"/>
              <a:defRPr>
                <a:solidFill>
                  <a:srgbClr val="002757"/>
                </a:solidFill>
              </a:defRPr>
            </a:lvl2pPr>
            <a:lvl3pPr>
              <a:defRPr>
                <a:solidFill>
                  <a:srgbClr val="002757"/>
                </a:solidFill>
              </a:defRPr>
            </a:lvl3pPr>
            <a:lvl4pPr>
              <a:defRPr>
                <a:solidFill>
                  <a:srgbClr val="002757"/>
                </a:solidFill>
              </a:defRPr>
            </a:lvl4pPr>
            <a:lvl5pPr>
              <a:defRPr>
                <a:solidFill>
                  <a:srgbClr val="002757"/>
                </a:solidFill>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6" name="Picture Placeholder 5"/>
          <p:cNvSpPr>
            <a:spLocks noGrp="1"/>
          </p:cNvSpPr>
          <p:nvPr>
            <p:ph type="pic" sz="quarter" idx="10"/>
          </p:nvPr>
        </p:nvSpPr>
        <p:spPr>
          <a:xfrm>
            <a:off x="6378575" y="0"/>
            <a:ext cx="5813425" cy="6858000"/>
          </a:xfrm>
        </p:spPr>
        <p:txBody>
          <a:bodyPr rtlCol="0">
            <a:noAutofit/>
          </a:bodyPr>
          <a:lstStyle/>
          <a:p>
            <a:pPr lvl="0"/>
            <a:r>
              <a:rPr lang="nl-NL" noProof="0" smtClean="0"/>
              <a:t>Klik op het pictogram als u een afbeelding wilt toevoegen</a:t>
            </a:r>
            <a:endParaRPr lang="en-US" noProof="0" dirty="0"/>
          </a:p>
        </p:txBody>
      </p:sp>
    </p:spTree>
    <p:extLst>
      <p:ext uri="{BB962C8B-B14F-4D97-AF65-F5344CB8AC3E}">
        <p14:creationId xmlns:p14="http://schemas.microsoft.com/office/powerpoint/2010/main" val="12867172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asis slide beeld + logo rood">
    <p:spTree>
      <p:nvGrpSpPr>
        <p:cNvPr id="1" name=""/>
        <p:cNvGrpSpPr/>
        <p:nvPr/>
      </p:nvGrpSpPr>
      <p:grpSpPr>
        <a:xfrm>
          <a:off x="0" y="0"/>
          <a:ext cx="0" cy="0"/>
          <a:chOff x="0" y="0"/>
          <a:chExt cx="0" cy="0"/>
        </a:xfrm>
      </p:grpSpPr>
      <p:pic>
        <p:nvPicPr>
          <p:cNvPr id="3" name="Afbeelding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400" y="-441325"/>
            <a:ext cx="2160588"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Picture Placeholder 4"/>
          <p:cNvSpPr>
            <a:spLocks noGrp="1"/>
          </p:cNvSpPr>
          <p:nvPr>
            <p:ph type="pic" sz="quarter" idx="10"/>
          </p:nvPr>
        </p:nvSpPr>
        <p:spPr>
          <a:xfrm>
            <a:off x="1905000" y="0"/>
            <a:ext cx="10287000" cy="6858000"/>
          </a:xfrm>
        </p:spPr>
        <p:txBody>
          <a:bodyPr rtlCol="0">
            <a:noAutofit/>
          </a:bodyPr>
          <a:lstStyle/>
          <a:p>
            <a:pPr lvl="0"/>
            <a:r>
              <a:rPr lang="nl-NL" noProof="0" smtClean="0"/>
              <a:t>Klik op het pictogram als u een afbeelding wilt toevoegen</a:t>
            </a:r>
            <a:endParaRPr lang="en-US" noProof="0"/>
          </a:p>
        </p:txBody>
      </p:sp>
    </p:spTree>
    <p:extLst>
      <p:ext uri="{BB962C8B-B14F-4D97-AF65-F5344CB8AC3E}">
        <p14:creationId xmlns:p14="http://schemas.microsoft.com/office/powerpoint/2010/main" val="25193313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asis slide beeld + logo blauw">
    <p:spTree>
      <p:nvGrpSpPr>
        <p:cNvPr id="1" name=""/>
        <p:cNvGrpSpPr/>
        <p:nvPr/>
      </p:nvGrpSpPr>
      <p:grpSpPr>
        <a:xfrm>
          <a:off x="0" y="0"/>
          <a:ext cx="0" cy="0"/>
          <a:chOff x="0" y="0"/>
          <a:chExt cx="0" cy="0"/>
        </a:xfrm>
      </p:grpSpPr>
      <p:sp>
        <p:nvSpPr>
          <p:cNvPr id="3" name="Rectangle 3"/>
          <p:cNvSpPr/>
          <p:nvPr/>
        </p:nvSpPr>
        <p:spPr>
          <a:xfrm>
            <a:off x="0" y="0"/>
            <a:ext cx="1720850" cy="6858000"/>
          </a:xfrm>
          <a:prstGeom prst="rect">
            <a:avLst/>
          </a:prstGeom>
          <a:solidFill>
            <a:srgbClr val="002757"/>
          </a:solidFill>
          <a:ln>
            <a:noFill/>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ahoma"/>
              <a:ea typeface="+mn-ea"/>
              <a:cs typeface="+mn-cs"/>
            </a:endParaRPr>
          </a:p>
        </p:txBody>
      </p:sp>
      <p:pic>
        <p:nvPicPr>
          <p:cNvPr id="4" name="Afbeelding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025" y="-487363"/>
            <a:ext cx="2159000" cy="21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Picture Placeholder 4"/>
          <p:cNvSpPr>
            <a:spLocks noGrp="1"/>
          </p:cNvSpPr>
          <p:nvPr>
            <p:ph type="pic" sz="quarter" idx="10"/>
          </p:nvPr>
        </p:nvSpPr>
        <p:spPr>
          <a:xfrm>
            <a:off x="1905000" y="0"/>
            <a:ext cx="10287000" cy="6858000"/>
          </a:xfrm>
        </p:spPr>
        <p:txBody>
          <a:bodyPr rtlCol="0">
            <a:noAutofit/>
          </a:bodyPr>
          <a:lstStyle/>
          <a:p>
            <a:pPr lvl="0"/>
            <a:r>
              <a:rPr lang="nl-NL" noProof="0" smtClean="0"/>
              <a:t>Klik op het pictogram als u een afbeelding wilt toevoegen</a:t>
            </a:r>
            <a:endParaRPr lang="en-US" noProof="0"/>
          </a:p>
        </p:txBody>
      </p:sp>
    </p:spTree>
    <p:extLst>
      <p:ext uri="{BB962C8B-B14F-4D97-AF65-F5344CB8AC3E}">
        <p14:creationId xmlns:p14="http://schemas.microsoft.com/office/powerpoint/2010/main" val="3787494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nl-NL" dirty="0" smtClean="0"/>
              <a:t>KLIK OM DE STIJL TE BEWERKEN</a:t>
            </a:r>
            <a:endParaRPr lang="nl-BE" dirty="0"/>
          </a:p>
        </p:txBody>
      </p:sp>
      <p:sp>
        <p:nvSpPr>
          <p:cNvPr id="3" name="Tijdelijke aanduiding voor tekst 2"/>
          <p:cNvSpPr>
            <a:spLocks noGrp="1"/>
          </p:cNvSpPr>
          <p:nvPr>
            <p:ph type="body" idx="1"/>
          </p:nvPr>
        </p:nvSpPr>
        <p:spPr>
          <a:xfrm>
            <a:off x="838200" y="1825624"/>
            <a:ext cx="10515600" cy="4750153"/>
          </a:xfrm>
          <a:prstGeom prst="rect">
            <a:avLst/>
          </a:prstGeom>
        </p:spPr>
        <p:txBody>
          <a:bodyPr vert="horz" lIns="91440" tIns="45720" rIns="91440" bIns="45720" rtlCol="0">
            <a:no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399127150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800" kern="1200">
          <a:solidFill>
            <a:srgbClr val="00275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smtClean="0"/>
              <a:t>KLIK OM DE STIJL TE BEWERKEN</a:t>
            </a:r>
            <a:endParaRPr lang="nl-BE" altLang="nl-BE" smtClean="0"/>
          </a:p>
        </p:txBody>
      </p:sp>
      <p:sp>
        <p:nvSpPr>
          <p:cNvPr id="1027" name="Tijdelijke aanduiding voor tekst 2"/>
          <p:cNvSpPr>
            <a:spLocks noGrp="1"/>
          </p:cNvSpPr>
          <p:nvPr>
            <p:ph type="body" idx="1"/>
          </p:nvPr>
        </p:nvSpPr>
        <p:spPr bwMode="auto">
          <a:xfrm>
            <a:off x="838200" y="1825625"/>
            <a:ext cx="10515600"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BE" smtClean="0"/>
              <a:t>Klik om de modelstijlen te bewerken</a:t>
            </a:r>
          </a:p>
          <a:p>
            <a:pPr lvl="1"/>
            <a:r>
              <a:rPr lang="nl-NL" altLang="nl-BE" smtClean="0"/>
              <a:t>Tweede niveau</a:t>
            </a:r>
          </a:p>
          <a:p>
            <a:pPr lvl="2"/>
            <a:r>
              <a:rPr lang="nl-NL" altLang="nl-BE" smtClean="0"/>
              <a:t>Derde niveau</a:t>
            </a:r>
          </a:p>
          <a:p>
            <a:pPr lvl="3"/>
            <a:r>
              <a:rPr lang="nl-NL" altLang="nl-BE" smtClean="0"/>
              <a:t>Vierde niveau</a:t>
            </a:r>
          </a:p>
          <a:p>
            <a:pPr lvl="4"/>
            <a:r>
              <a:rPr lang="nl-NL" altLang="nl-BE" smtClean="0"/>
              <a:t>Vijfde niveau</a:t>
            </a:r>
            <a:endParaRPr lang="nl-BE" altLang="nl-BE" smtClean="0"/>
          </a:p>
        </p:txBody>
      </p:sp>
    </p:spTree>
    <p:extLst>
      <p:ext uri="{BB962C8B-B14F-4D97-AF65-F5344CB8AC3E}">
        <p14:creationId xmlns:p14="http://schemas.microsoft.com/office/powerpoint/2010/main" val="394626686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800" kern="1200">
          <a:solidFill>
            <a:srgbClr val="002757"/>
          </a:solidFill>
          <a:latin typeface="+mj-lt"/>
          <a:ea typeface="+mj-ea"/>
          <a:cs typeface="+mj-cs"/>
        </a:defRPr>
      </a:lvl1pPr>
      <a:lvl2pPr algn="l" rtl="0" eaLnBrk="1" fontAlgn="base" hangingPunct="1">
        <a:lnSpc>
          <a:spcPct val="90000"/>
        </a:lnSpc>
        <a:spcBef>
          <a:spcPct val="0"/>
        </a:spcBef>
        <a:spcAft>
          <a:spcPct val="0"/>
        </a:spcAft>
        <a:defRPr sz="4800">
          <a:solidFill>
            <a:srgbClr val="002757"/>
          </a:solidFill>
          <a:latin typeface="Tahoma" panose="020B0604030504040204" pitchFamily="34" charset="0"/>
        </a:defRPr>
      </a:lvl2pPr>
      <a:lvl3pPr algn="l" rtl="0" eaLnBrk="1" fontAlgn="base" hangingPunct="1">
        <a:lnSpc>
          <a:spcPct val="90000"/>
        </a:lnSpc>
        <a:spcBef>
          <a:spcPct val="0"/>
        </a:spcBef>
        <a:spcAft>
          <a:spcPct val="0"/>
        </a:spcAft>
        <a:defRPr sz="4800">
          <a:solidFill>
            <a:srgbClr val="002757"/>
          </a:solidFill>
          <a:latin typeface="Tahoma" panose="020B0604030504040204" pitchFamily="34" charset="0"/>
        </a:defRPr>
      </a:lvl3pPr>
      <a:lvl4pPr algn="l" rtl="0" eaLnBrk="1" fontAlgn="base" hangingPunct="1">
        <a:lnSpc>
          <a:spcPct val="90000"/>
        </a:lnSpc>
        <a:spcBef>
          <a:spcPct val="0"/>
        </a:spcBef>
        <a:spcAft>
          <a:spcPct val="0"/>
        </a:spcAft>
        <a:defRPr sz="4800">
          <a:solidFill>
            <a:srgbClr val="002757"/>
          </a:solidFill>
          <a:latin typeface="Tahoma" panose="020B0604030504040204" pitchFamily="34" charset="0"/>
        </a:defRPr>
      </a:lvl4pPr>
      <a:lvl5pPr algn="l" rtl="0" eaLnBrk="1" fontAlgn="base" hangingPunct="1">
        <a:lnSpc>
          <a:spcPct val="90000"/>
        </a:lnSpc>
        <a:spcBef>
          <a:spcPct val="0"/>
        </a:spcBef>
        <a:spcAft>
          <a:spcPct val="0"/>
        </a:spcAft>
        <a:defRPr sz="4800">
          <a:solidFill>
            <a:srgbClr val="002757"/>
          </a:solidFill>
          <a:latin typeface="Tahoma" panose="020B0604030504040204" pitchFamily="34" charset="0"/>
        </a:defRPr>
      </a:lvl5pPr>
      <a:lvl6pPr marL="457200" algn="l" rtl="0" eaLnBrk="1" fontAlgn="base" hangingPunct="1">
        <a:lnSpc>
          <a:spcPct val="90000"/>
        </a:lnSpc>
        <a:spcBef>
          <a:spcPct val="0"/>
        </a:spcBef>
        <a:spcAft>
          <a:spcPct val="0"/>
        </a:spcAft>
        <a:defRPr sz="4800">
          <a:solidFill>
            <a:srgbClr val="002757"/>
          </a:solidFill>
          <a:latin typeface="Tahoma" panose="020B0604030504040204" pitchFamily="34" charset="0"/>
        </a:defRPr>
      </a:lvl6pPr>
      <a:lvl7pPr marL="914400" algn="l" rtl="0" eaLnBrk="1" fontAlgn="base" hangingPunct="1">
        <a:lnSpc>
          <a:spcPct val="90000"/>
        </a:lnSpc>
        <a:spcBef>
          <a:spcPct val="0"/>
        </a:spcBef>
        <a:spcAft>
          <a:spcPct val="0"/>
        </a:spcAft>
        <a:defRPr sz="4800">
          <a:solidFill>
            <a:srgbClr val="002757"/>
          </a:solidFill>
          <a:latin typeface="Tahoma" panose="020B0604030504040204" pitchFamily="34" charset="0"/>
        </a:defRPr>
      </a:lvl7pPr>
      <a:lvl8pPr marL="1371600" algn="l" rtl="0" eaLnBrk="1" fontAlgn="base" hangingPunct="1">
        <a:lnSpc>
          <a:spcPct val="90000"/>
        </a:lnSpc>
        <a:spcBef>
          <a:spcPct val="0"/>
        </a:spcBef>
        <a:spcAft>
          <a:spcPct val="0"/>
        </a:spcAft>
        <a:defRPr sz="4800">
          <a:solidFill>
            <a:srgbClr val="002757"/>
          </a:solidFill>
          <a:latin typeface="Tahoma" panose="020B0604030504040204" pitchFamily="34" charset="0"/>
        </a:defRPr>
      </a:lvl8pPr>
      <a:lvl9pPr marL="1828800" algn="l" rtl="0" eaLnBrk="1" fontAlgn="base" hangingPunct="1">
        <a:lnSpc>
          <a:spcPct val="90000"/>
        </a:lnSpc>
        <a:spcBef>
          <a:spcPct val="0"/>
        </a:spcBef>
        <a:spcAft>
          <a:spcPct val="0"/>
        </a:spcAft>
        <a:defRPr sz="4800">
          <a:solidFill>
            <a:srgbClr val="002757"/>
          </a:solidFill>
          <a:latin typeface="Tahoma" panose="020B060403050404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KT2LBFHOSbE"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4.gif"/><Relationship Id="rId7"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9.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nl-BE" dirty="0" err="1" smtClean="0"/>
              <a:t>Moving</a:t>
            </a:r>
            <a:r>
              <a:rPr lang="nl-BE" dirty="0" smtClean="0"/>
              <a:t> </a:t>
            </a:r>
            <a:r>
              <a:rPr lang="nl-BE" dirty="0" err="1" smtClean="0"/>
              <a:t>Minds</a:t>
            </a:r>
            <a:r>
              <a:rPr lang="nl-BE" dirty="0" smtClean="0"/>
              <a:t> Project</a:t>
            </a:r>
            <a:br>
              <a:rPr lang="nl-BE" dirty="0" smtClean="0"/>
            </a:br>
            <a:r>
              <a:rPr lang="nl-BE" dirty="0" smtClean="0"/>
              <a:t>Bachelor-</a:t>
            </a:r>
            <a:r>
              <a:rPr lang="nl-BE" dirty="0" err="1" smtClean="0"/>
              <a:t>Proof</a:t>
            </a:r>
            <a:endParaRPr lang="nl-BE" dirty="0"/>
          </a:p>
        </p:txBody>
      </p:sp>
    </p:spTree>
    <p:extLst>
      <p:ext uri="{BB962C8B-B14F-4D97-AF65-F5344CB8AC3E}">
        <p14:creationId xmlns:p14="http://schemas.microsoft.com/office/powerpoint/2010/main" val="8167370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pic>
        <p:nvPicPr>
          <p:cNvPr id="4" name="Tijdelijke aanduiding voor inhoud 3"/>
          <p:cNvPicPr>
            <a:picLocks noGrp="1" noChangeAspect="1"/>
          </p:cNvPicPr>
          <p:nvPr>
            <p:ph idx="1"/>
          </p:nvPr>
        </p:nvPicPr>
        <p:blipFill>
          <a:blip r:embed="rId3"/>
          <a:stretch>
            <a:fillRect/>
          </a:stretch>
        </p:blipFill>
        <p:spPr>
          <a:xfrm>
            <a:off x="0" y="12777"/>
            <a:ext cx="12196625" cy="6845224"/>
          </a:xfrm>
          <a:prstGeom prst="rect">
            <a:avLst/>
          </a:prstGeom>
        </p:spPr>
      </p:pic>
    </p:spTree>
    <p:extLst>
      <p:ext uri="{BB962C8B-B14F-4D97-AF65-F5344CB8AC3E}">
        <p14:creationId xmlns:p14="http://schemas.microsoft.com/office/powerpoint/2010/main" val="2407112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951865" y="3781673"/>
            <a:ext cx="5073867" cy="2129220"/>
          </a:xfrm>
        </p:spPr>
        <p:txBody>
          <a:bodyPr/>
          <a:lstStyle/>
          <a:p>
            <a:r>
              <a:rPr lang="nl-BE" sz="3600" dirty="0" smtClean="0">
                <a:hlinkClick r:id="rId2"/>
              </a:rPr>
              <a:t>Bachelor Proof@ucll.be</a:t>
            </a:r>
            <a:endParaRPr lang="nl-BE" sz="3600" dirty="0"/>
          </a:p>
        </p:txBody>
      </p:sp>
      <p:sp>
        <p:nvSpPr>
          <p:cNvPr id="3" name="Ondertitel 2"/>
          <p:cNvSpPr>
            <a:spLocks noGrp="1"/>
          </p:cNvSpPr>
          <p:nvPr>
            <p:ph type="subTitle" idx="1"/>
          </p:nvPr>
        </p:nvSpPr>
        <p:spPr/>
        <p:txBody>
          <a:bodyPr/>
          <a:lstStyle/>
          <a:p>
            <a:endParaRPr lang="nl-BE"/>
          </a:p>
        </p:txBody>
      </p:sp>
    </p:spTree>
    <p:extLst>
      <p:ext uri="{BB962C8B-B14F-4D97-AF65-F5344CB8AC3E}">
        <p14:creationId xmlns:p14="http://schemas.microsoft.com/office/powerpoint/2010/main" val="38241433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p:cNvSpPr>
            <a:spLocks noGrp="1"/>
          </p:cNvSpPr>
          <p:nvPr>
            <p:ph type="title"/>
          </p:nvPr>
        </p:nvSpPr>
        <p:spPr/>
        <p:txBody>
          <a:bodyPr/>
          <a:lstStyle/>
          <a:p>
            <a:r>
              <a:rPr lang="nl-BE" dirty="0" err="1" smtClean="0"/>
              <a:t>Bachelor-Proof@UCLL</a:t>
            </a:r>
            <a:endParaRPr lang="nl-BE" dirty="0"/>
          </a:p>
        </p:txBody>
      </p:sp>
      <p:graphicFrame>
        <p:nvGraphicFramePr>
          <p:cNvPr id="11" name="Tabel 10"/>
          <p:cNvGraphicFramePr>
            <a:graphicFrameLocks noGrp="1"/>
          </p:cNvGraphicFramePr>
          <p:nvPr>
            <p:extLst/>
          </p:nvPr>
        </p:nvGraphicFramePr>
        <p:xfrm>
          <a:off x="843910" y="1767840"/>
          <a:ext cx="10712127" cy="4998720"/>
        </p:xfrm>
        <a:graphic>
          <a:graphicData uri="http://schemas.openxmlformats.org/drawingml/2006/table">
            <a:tbl>
              <a:tblPr firstRow="1" bandRow="1">
                <a:tableStyleId>{5C22544A-7EE6-4342-B048-85BDC9FD1C3A}</a:tableStyleId>
              </a:tblPr>
              <a:tblGrid>
                <a:gridCol w="635380">
                  <a:extLst>
                    <a:ext uri="{9D8B030D-6E8A-4147-A177-3AD203B41FA5}">
                      <a16:colId xmlns:a16="http://schemas.microsoft.com/office/drawing/2014/main" val="3675837212"/>
                    </a:ext>
                  </a:extLst>
                </a:gridCol>
                <a:gridCol w="2352895">
                  <a:extLst>
                    <a:ext uri="{9D8B030D-6E8A-4147-A177-3AD203B41FA5}">
                      <a16:colId xmlns:a16="http://schemas.microsoft.com/office/drawing/2014/main" val="2361680568"/>
                    </a:ext>
                  </a:extLst>
                </a:gridCol>
                <a:gridCol w="655237">
                  <a:extLst>
                    <a:ext uri="{9D8B030D-6E8A-4147-A177-3AD203B41FA5}">
                      <a16:colId xmlns:a16="http://schemas.microsoft.com/office/drawing/2014/main" val="2136152887"/>
                    </a:ext>
                  </a:extLst>
                </a:gridCol>
                <a:gridCol w="3223724">
                  <a:extLst>
                    <a:ext uri="{9D8B030D-6E8A-4147-A177-3AD203B41FA5}">
                      <a16:colId xmlns:a16="http://schemas.microsoft.com/office/drawing/2014/main" val="3532505999"/>
                    </a:ext>
                  </a:extLst>
                </a:gridCol>
                <a:gridCol w="670852">
                  <a:extLst>
                    <a:ext uri="{9D8B030D-6E8A-4147-A177-3AD203B41FA5}">
                      <a16:colId xmlns:a16="http://schemas.microsoft.com/office/drawing/2014/main" val="3213193923"/>
                    </a:ext>
                  </a:extLst>
                </a:gridCol>
                <a:gridCol w="3174039">
                  <a:extLst>
                    <a:ext uri="{9D8B030D-6E8A-4147-A177-3AD203B41FA5}">
                      <a16:colId xmlns:a16="http://schemas.microsoft.com/office/drawing/2014/main" val="1799045433"/>
                    </a:ext>
                  </a:extLst>
                </a:gridCol>
              </a:tblGrid>
              <a:tr h="4998720">
                <a:tc>
                  <a:txBody>
                    <a:bodyPr/>
                    <a:lstStyle/>
                    <a:p>
                      <a:pPr algn="r"/>
                      <a:r>
                        <a:rPr lang="nl-BE" sz="2400" dirty="0" smtClean="0"/>
                        <a:t> Waarom</a:t>
                      </a:r>
                      <a:r>
                        <a:rPr lang="nl-BE" sz="2400" dirty="0" smtClean="0">
                          <a:solidFill>
                            <a:srgbClr val="E00049"/>
                          </a:solidFill>
                        </a:rPr>
                        <a:t>…</a:t>
                      </a:r>
                      <a:endParaRPr lang="nl-BE" sz="2400" dirty="0">
                        <a:solidFill>
                          <a:srgbClr val="E00049"/>
                        </a:solidFill>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00049"/>
                    </a:solidFill>
                  </a:tcPr>
                </a:tc>
                <a:tc>
                  <a:txBody>
                    <a:bodyPr/>
                    <a:lstStyle/>
                    <a:p>
                      <a:pPr marL="285750" indent="-285750">
                        <a:buFont typeface="Arial" panose="020B0604020202020204" pitchFamily="34" charset="0"/>
                        <a:buChar char="•"/>
                      </a:pPr>
                      <a:endParaRPr lang="nl-NL" sz="1600" b="1" dirty="0" smtClean="0">
                        <a:solidFill>
                          <a:srgbClr val="002060"/>
                        </a:solidFill>
                      </a:endParaRPr>
                    </a:p>
                    <a:p>
                      <a:pPr marL="285750" indent="-285750">
                        <a:buFont typeface="Arial" panose="020B0604020202020204" pitchFamily="34" charset="0"/>
                        <a:buChar char="•"/>
                      </a:pPr>
                      <a:r>
                        <a:rPr lang="nl-NL" sz="1600" b="1" dirty="0" smtClean="0">
                          <a:solidFill>
                            <a:srgbClr val="002060"/>
                          </a:solidFill>
                        </a:rPr>
                        <a:t>Omdat het moet</a:t>
                      </a:r>
                    </a:p>
                    <a:p>
                      <a:pPr marL="285750" indent="-285750">
                        <a:buFont typeface="Arial" panose="020B0604020202020204" pitchFamily="34" charset="0"/>
                        <a:buChar char="•"/>
                      </a:pPr>
                      <a:r>
                        <a:rPr lang="nl-NL" sz="1600" b="1" dirty="0" smtClean="0">
                          <a:solidFill>
                            <a:srgbClr val="002060"/>
                          </a:solidFill>
                        </a:rPr>
                        <a:t>Omdat de wereld verandert</a:t>
                      </a:r>
                    </a:p>
                    <a:p>
                      <a:pPr marL="285750" indent="-285750">
                        <a:buFont typeface="Arial" panose="020B0604020202020204" pitchFamily="34" charset="0"/>
                        <a:buChar char="•"/>
                      </a:pPr>
                      <a:r>
                        <a:rPr lang="nl-NL" sz="1600" b="1" dirty="0" smtClean="0">
                          <a:solidFill>
                            <a:srgbClr val="002060"/>
                          </a:solidFill>
                        </a:rPr>
                        <a:t>Omdat er binnen UCLL keuzes gemaakt zijn</a:t>
                      </a:r>
                    </a:p>
                    <a:p>
                      <a:endParaRPr lang="nl-B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r"/>
                      <a:r>
                        <a:rPr lang="nl-BE" sz="2400" dirty="0" smtClean="0"/>
                        <a:t>Wat</a:t>
                      </a:r>
                      <a:r>
                        <a:rPr lang="nl-BE" sz="2400" dirty="0" smtClean="0">
                          <a:solidFill>
                            <a:srgbClr val="E00049"/>
                          </a:solidFill>
                        </a:rPr>
                        <a:t>…</a:t>
                      </a:r>
                      <a:endParaRPr lang="nl-BE" sz="2400" dirty="0">
                        <a:solidFill>
                          <a:srgbClr val="E00049"/>
                        </a:solidFill>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00049"/>
                    </a:solidFill>
                  </a:tcPr>
                </a:tc>
                <a:tc>
                  <a:txBody>
                    <a:bodyPr/>
                    <a:lstStyle/>
                    <a:p>
                      <a:pPr marL="285750" indent="-285750">
                        <a:buFont typeface="Arial" panose="020B0604020202020204" pitchFamily="34" charset="0"/>
                        <a:buChar char="•"/>
                      </a:pPr>
                      <a:endParaRPr lang="nl-BE" dirty="0" smtClean="0">
                        <a:solidFill>
                          <a:srgbClr val="002060"/>
                        </a:solidFill>
                      </a:endParaRPr>
                    </a:p>
                    <a:p>
                      <a:pPr marL="285750" indent="-285750">
                        <a:buFont typeface="Arial" panose="020B0604020202020204" pitchFamily="34" charset="0"/>
                        <a:buChar char="•"/>
                      </a:pPr>
                      <a:r>
                        <a:rPr lang="nl-BE" dirty="0" smtClean="0">
                          <a:solidFill>
                            <a:srgbClr val="002060"/>
                          </a:solidFill>
                        </a:rPr>
                        <a:t>Profiel</a:t>
                      </a: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endParaRPr lang="nl-BE" dirty="0" smtClean="0">
                        <a:solidFill>
                          <a:srgbClr val="002060"/>
                        </a:solidFill>
                      </a:endParaRPr>
                    </a:p>
                    <a:p>
                      <a:pPr marL="285750" indent="-285750">
                        <a:buFont typeface="Arial" panose="020B0604020202020204" pitchFamily="34" charset="0"/>
                        <a:buChar char="•"/>
                      </a:pPr>
                      <a:r>
                        <a:rPr lang="nl-BE" dirty="0" smtClean="0">
                          <a:solidFill>
                            <a:srgbClr val="002060"/>
                          </a:solidFill>
                        </a:rPr>
                        <a:t>Bouwstenen</a:t>
                      </a:r>
                      <a:endParaRPr lang="nl-B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r"/>
                      <a:r>
                        <a:rPr lang="nl-BE" sz="2400" dirty="0" smtClean="0"/>
                        <a:t>Hoe</a:t>
                      </a:r>
                      <a:r>
                        <a:rPr lang="nl-BE" sz="2400" dirty="0" smtClean="0">
                          <a:solidFill>
                            <a:srgbClr val="E00049"/>
                          </a:solidFill>
                        </a:rPr>
                        <a:t>…</a:t>
                      </a:r>
                      <a:endParaRPr lang="nl-BE" sz="2400" dirty="0">
                        <a:solidFill>
                          <a:srgbClr val="E00049"/>
                        </a:solidFill>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00049"/>
                    </a:solidFill>
                  </a:tcPr>
                </a:tc>
                <a:tc>
                  <a:txBody>
                    <a:bodyPr/>
                    <a:lstStyle/>
                    <a:p>
                      <a:pPr marL="285750" indent="-285750">
                        <a:buFont typeface="Arial" panose="020B0604020202020204" pitchFamily="34" charset="0"/>
                        <a:buChar char="•"/>
                      </a:pPr>
                      <a:endParaRPr lang="nl-BE" dirty="0" smtClean="0">
                        <a:solidFill>
                          <a:srgbClr val="002060"/>
                        </a:solidFill>
                      </a:endParaRPr>
                    </a:p>
                    <a:p>
                      <a:pPr marL="285750" indent="-285750">
                        <a:buFont typeface="Arial" panose="020B0604020202020204" pitchFamily="34" charset="0"/>
                        <a:buChar char="•"/>
                      </a:pPr>
                      <a:r>
                        <a:rPr lang="nl-BE" dirty="0" smtClean="0">
                          <a:solidFill>
                            <a:srgbClr val="002060"/>
                          </a:solidFill>
                        </a:rPr>
                        <a:t>Ontwerpprincipes</a:t>
                      </a:r>
                      <a:endParaRPr lang="nl-B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4526885"/>
                  </a:ext>
                </a:extLst>
              </a:tr>
            </a:tbl>
          </a:graphicData>
        </a:graphic>
      </p:graphicFrame>
      <p:pic>
        <p:nvPicPr>
          <p:cNvPr id="2" name="Afbeelding 1"/>
          <p:cNvPicPr>
            <a:picLocks noChangeAspect="1"/>
          </p:cNvPicPr>
          <p:nvPr/>
        </p:nvPicPr>
        <p:blipFill>
          <a:blip r:embed="rId3"/>
          <a:stretch>
            <a:fillRect/>
          </a:stretch>
        </p:blipFill>
        <p:spPr>
          <a:xfrm>
            <a:off x="4987633" y="2367049"/>
            <a:ext cx="2424683" cy="2442096"/>
          </a:xfrm>
          <a:prstGeom prst="rect">
            <a:avLst/>
          </a:prstGeom>
        </p:spPr>
      </p:pic>
      <p:pic>
        <p:nvPicPr>
          <p:cNvPr id="10" name="Afbeelding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1101" y="2937163"/>
            <a:ext cx="3010912" cy="3027099"/>
          </a:xfrm>
          <a:prstGeom prst="rect">
            <a:avLst/>
          </a:prstGeom>
        </p:spPr>
      </p:pic>
      <p:pic>
        <p:nvPicPr>
          <p:cNvPr id="9" name="Tijdelijke aanduiding voor inhoud 8"/>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a:off x="4879590" y="5281834"/>
            <a:ext cx="2640766" cy="1364856"/>
          </a:xfrm>
        </p:spPr>
      </p:pic>
    </p:spTree>
    <p:extLst>
      <p:ext uri="{BB962C8B-B14F-4D97-AF65-F5344CB8AC3E}">
        <p14:creationId xmlns:p14="http://schemas.microsoft.com/office/powerpoint/2010/main" val="1607187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876778" y="365125"/>
            <a:ext cx="9948332" cy="378587"/>
          </a:xfrm>
        </p:spPr>
        <p:txBody>
          <a:bodyPr/>
          <a:lstStyle/>
          <a:p>
            <a:endParaRPr lang="nl-BE" dirty="0"/>
          </a:p>
        </p:txBody>
      </p:sp>
      <p:pic>
        <p:nvPicPr>
          <p:cNvPr id="4" name="Tijdelijke aanduiding voor inhoud 3"/>
          <p:cNvPicPr>
            <a:picLocks noGrp="1" noChangeAspect="1"/>
          </p:cNvPicPr>
          <p:nvPr>
            <p:ph idx="1"/>
          </p:nvPr>
        </p:nvPicPr>
        <p:blipFill>
          <a:blip r:embed="rId2"/>
          <a:stretch>
            <a:fillRect/>
          </a:stretch>
        </p:blipFill>
        <p:spPr>
          <a:xfrm>
            <a:off x="1905807" y="1024128"/>
            <a:ext cx="9919303" cy="5551297"/>
          </a:xfrm>
          <a:prstGeom prst="rect">
            <a:avLst/>
          </a:prstGeom>
        </p:spPr>
      </p:pic>
    </p:spTree>
    <p:extLst>
      <p:ext uri="{BB962C8B-B14F-4D97-AF65-F5344CB8AC3E}">
        <p14:creationId xmlns:p14="http://schemas.microsoft.com/office/powerpoint/2010/main" val="1912956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876778" y="365125"/>
            <a:ext cx="9948332" cy="232283"/>
          </a:xfrm>
        </p:spPr>
        <p:txBody>
          <a:bodyPr/>
          <a:lstStyle/>
          <a:p>
            <a:endParaRPr lang="nl-BE" dirty="0"/>
          </a:p>
        </p:txBody>
      </p:sp>
      <p:pic>
        <p:nvPicPr>
          <p:cNvPr id="4" name="Tijdelijke aanduiding voor inhoud 3"/>
          <p:cNvPicPr>
            <a:picLocks noGrp="1" noChangeAspect="1"/>
          </p:cNvPicPr>
          <p:nvPr>
            <p:ph idx="1"/>
          </p:nvPr>
        </p:nvPicPr>
        <p:blipFill>
          <a:blip r:embed="rId2"/>
          <a:stretch>
            <a:fillRect/>
          </a:stretch>
        </p:blipFill>
        <p:spPr>
          <a:xfrm>
            <a:off x="0" y="-21687"/>
            <a:ext cx="12192001" cy="6879687"/>
          </a:xfrm>
          <a:prstGeom prst="rect">
            <a:avLst/>
          </a:prstGeom>
        </p:spPr>
      </p:pic>
    </p:spTree>
    <p:extLst>
      <p:ext uri="{BB962C8B-B14F-4D97-AF65-F5344CB8AC3E}">
        <p14:creationId xmlns:p14="http://schemas.microsoft.com/office/powerpoint/2010/main" val="16482628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De reviewcommissie (IR)</a:t>
            </a:r>
            <a:endParaRPr lang="nl-BE" dirty="0"/>
          </a:p>
        </p:txBody>
      </p:sp>
      <p:sp>
        <p:nvSpPr>
          <p:cNvPr id="3" name="Tijdelijke aanduiding voor inhoud 2"/>
          <p:cNvSpPr>
            <a:spLocks noGrp="1"/>
          </p:cNvSpPr>
          <p:nvPr>
            <p:ph idx="1"/>
          </p:nvPr>
        </p:nvSpPr>
        <p:spPr>
          <a:xfrm>
            <a:off x="1876777" y="1825624"/>
            <a:ext cx="10079696" cy="4750153"/>
          </a:xfrm>
        </p:spPr>
        <p:txBody>
          <a:bodyPr/>
          <a:lstStyle/>
          <a:p>
            <a:pPr marL="0" indent="0">
              <a:buNone/>
            </a:pPr>
            <a:endParaRPr lang="nl-NL" dirty="0"/>
          </a:p>
          <a:p>
            <a:pPr marL="0" indent="0">
              <a:buNone/>
            </a:pPr>
            <a:endParaRPr lang="nl-NL" i="1" dirty="0" smtClean="0"/>
          </a:p>
          <a:p>
            <a:pPr marL="0" indent="0">
              <a:buNone/>
            </a:pPr>
            <a:endParaRPr lang="nl-NL" i="1" dirty="0"/>
          </a:p>
          <a:p>
            <a:pPr marL="0" indent="0">
              <a:buNone/>
            </a:pPr>
            <a:endParaRPr lang="nl-NL" i="1" dirty="0" smtClean="0"/>
          </a:p>
          <a:p>
            <a:pPr marL="0" indent="0">
              <a:buNone/>
            </a:pPr>
            <a:r>
              <a:rPr lang="nl-NL" sz="3200" i="1" dirty="0" smtClean="0"/>
              <a:t>“Bachelor-</a:t>
            </a:r>
            <a:r>
              <a:rPr lang="nl-NL" sz="3200" i="1" dirty="0" err="1" smtClean="0"/>
              <a:t>Proof</a:t>
            </a:r>
            <a:r>
              <a:rPr lang="nl-NL" sz="3200" i="1" dirty="0" smtClean="0"/>
              <a:t> maakt deel uit </a:t>
            </a:r>
            <a:r>
              <a:rPr lang="nl-NL" sz="3200" i="1" dirty="0"/>
              <a:t>van een </a:t>
            </a:r>
            <a:r>
              <a:rPr lang="nl-NL" sz="3200" i="1" dirty="0" smtClean="0"/>
              <a:t>ambitieuze </a:t>
            </a:r>
            <a:r>
              <a:rPr lang="nl-NL" sz="3200" b="1" i="1" dirty="0" smtClean="0"/>
              <a:t>onderwijsvisie </a:t>
            </a:r>
            <a:r>
              <a:rPr lang="nl-NL" sz="3200" i="1" dirty="0"/>
              <a:t>gekoppeld </a:t>
            </a:r>
            <a:r>
              <a:rPr lang="nl-NL" sz="3200" i="1" dirty="0" smtClean="0"/>
              <a:t>aan </a:t>
            </a:r>
            <a:r>
              <a:rPr lang="nl-NL" sz="3200" i="1" dirty="0"/>
              <a:t>het concept ‘</a:t>
            </a:r>
            <a:r>
              <a:rPr lang="nl-NL" sz="3200" i="1" dirty="0" err="1"/>
              <a:t>Moving</a:t>
            </a:r>
            <a:r>
              <a:rPr lang="nl-NL" sz="3200" i="1" dirty="0"/>
              <a:t> </a:t>
            </a:r>
            <a:r>
              <a:rPr lang="nl-NL" sz="3200" i="1" dirty="0" err="1"/>
              <a:t>Minds</a:t>
            </a:r>
            <a:r>
              <a:rPr lang="nl-NL" sz="3200" i="1" dirty="0"/>
              <a:t>’. Bachelor-</a:t>
            </a:r>
            <a:r>
              <a:rPr lang="nl-NL" sz="3200" i="1" dirty="0" err="1"/>
              <a:t>Proof</a:t>
            </a:r>
            <a:r>
              <a:rPr lang="nl-NL" sz="3200" i="1" dirty="0"/>
              <a:t> </a:t>
            </a:r>
            <a:r>
              <a:rPr lang="nl-NL" sz="3200" i="1" dirty="0" smtClean="0"/>
              <a:t>is </a:t>
            </a:r>
            <a:r>
              <a:rPr lang="nl-NL" sz="3200" i="1" dirty="0"/>
              <a:t>duidelijk uitgewerkt </a:t>
            </a:r>
            <a:r>
              <a:rPr lang="nl-NL" sz="3200" i="1" dirty="0" smtClean="0"/>
              <a:t>en een </a:t>
            </a:r>
            <a:r>
              <a:rPr lang="nl-NL" sz="3200" b="1" i="1" dirty="0"/>
              <a:t>belangrijke hefboom </a:t>
            </a:r>
            <a:r>
              <a:rPr lang="nl-NL" sz="3200" i="1" dirty="0"/>
              <a:t>voor de ontwikkeling van curricula, onderwijsleeromgevingen en </a:t>
            </a:r>
            <a:r>
              <a:rPr lang="nl-NL" sz="3200" i="1" dirty="0" err="1" smtClean="0"/>
              <a:t>toetsbeleid</a:t>
            </a:r>
            <a:r>
              <a:rPr lang="nl-NL" sz="3200" i="1" dirty="0"/>
              <a:t>. De </a:t>
            </a:r>
            <a:r>
              <a:rPr lang="nl-NL" sz="3200" b="1" i="1" dirty="0"/>
              <a:t>verdere verankering </a:t>
            </a:r>
            <a:r>
              <a:rPr lang="nl-NL" sz="3200" i="1" dirty="0"/>
              <a:t>is </a:t>
            </a:r>
            <a:r>
              <a:rPr lang="nl-NL" sz="3200" i="1" dirty="0" smtClean="0"/>
              <a:t>dan </a:t>
            </a:r>
            <a:r>
              <a:rPr lang="nl-NL" sz="3200" i="1" dirty="0"/>
              <a:t>ook van </a:t>
            </a:r>
            <a:r>
              <a:rPr lang="nl-NL" sz="3200" b="1" i="1" dirty="0"/>
              <a:t>groot belang</a:t>
            </a:r>
            <a:r>
              <a:rPr lang="nl-NL" sz="3200" i="1" dirty="0" smtClean="0"/>
              <a:t>.”</a:t>
            </a:r>
            <a:endParaRPr lang="nl-BE" sz="3200" i="1" dirty="0"/>
          </a:p>
        </p:txBody>
      </p:sp>
      <p:pic>
        <p:nvPicPr>
          <p:cNvPr id="4" name="Afbeelding 3"/>
          <p:cNvPicPr>
            <a:picLocks noChangeAspect="1"/>
          </p:cNvPicPr>
          <p:nvPr/>
        </p:nvPicPr>
        <p:blipFill>
          <a:blip r:embed="rId3"/>
          <a:stretch>
            <a:fillRect/>
          </a:stretch>
        </p:blipFill>
        <p:spPr>
          <a:xfrm>
            <a:off x="2067715" y="1960358"/>
            <a:ext cx="1493649" cy="1493649"/>
          </a:xfrm>
          <a:prstGeom prst="rect">
            <a:avLst/>
          </a:prstGeom>
        </p:spPr>
      </p:pic>
      <p:pic>
        <p:nvPicPr>
          <p:cNvPr id="5" name="Afbeelding 4"/>
          <p:cNvPicPr>
            <a:picLocks noChangeAspect="1"/>
          </p:cNvPicPr>
          <p:nvPr/>
        </p:nvPicPr>
        <p:blipFill>
          <a:blip r:embed="rId4"/>
          <a:stretch>
            <a:fillRect/>
          </a:stretch>
        </p:blipFill>
        <p:spPr>
          <a:xfrm>
            <a:off x="4145814" y="1969502"/>
            <a:ext cx="1481456" cy="1475360"/>
          </a:xfrm>
          <a:prstGeom prst="rect">
            <a:avLst/>
          </a:prstGeom>
        </p:spPr>
      </p:pic>
      <p:pic>
        <p:nvPicPr>
          <p:cNvPr id="6" name="Afbeelding 5"/>
          <p:cNvPicPr>
            <a:picLocks noChangeAspect="1"/>
          </p:cNvPicPr>
          <p:nvPr/>
        </p:nvPicPr>
        <p:blipFill>
          <a:blip r:embed="rId5"/>
          <a:stretch>
            <a:fillRect/>
          </a:stretch>
        </p:blipFill>
        <p:spPr>
          <a:xfrm>
            <a:off x="6335786" y="1969502"/>
            <a:ext cx="1030313" cy="1566808"/>
          </a:xfrm>
          <a:prstGeom prst="rect">
            <a:avLst/>
          </a:prstGeom>
        </p:spPr>
      </p:pic>
      <p:pic>
        <p:nvPicPr>
          <p:cNvPr id="7" name="Afbeelding 6"/>
          <p:cNvPicPr>
            <a:picLocks noChangeAspect="1"/>
          </p:cNvPicPr>
          <p:nvPr/>
        </p:nvPicPr>
        <p:blipFill>
          <a:blip r:embed="rId6"/>
          <a:stretch>
            <a:fillRect/>
          </a:stretch>
        </p:blipFill>
        <p:spPr>
          <a:xfrm>
            <a:off x="7881828" y="1960358"/>
            <a:ext cx="1796442" cy="1194919"/>
          </a:xfrm>
          <a:prstGeom prst="rect">
            <a:avLst/>
          </a:prstGeom>
        </p:spPr>
      </p:pic>
      <p:pic>
        <p:nvPicPr>
          <p:cNvPr id="8" name="Afbeelding 7"/>
          <p:cNvPicPr>
            <a:picLocks noChangeAspect="1"/>
          </p:cNvPicPr>
          <p:nvPr/>
        </p:nvPicPr>
        <p:blipFill>
          <a:blip r:embed="rId7"/>
          <a:stretch>
            <a:fillRect/>
          </a:stretch>
        </p:blipFill>
        <p:spPr>
          <a:xfrm>
            <a:off x="10217013" y="1904262"/>
            <a:ext cx="1461189" cy="1549745"/>
          </a:xfrm>
          <a:prstGeom prst="rect">
            <a:avLst/>
          </a:prstGeom>
        </p:spPr>
      </p:pic>
    </p:spTree>
    <p:extLst>
      <p:ext uri="{BB962C8B-B14F-4D97-AF65-F5344CB8AC3E}">
        <p14:creationId xmlns:p14="http://schemas.microsoft.com/office/powerpoint/2010/main" val="33485869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p:cNvSpPr>
            <a:spLocks noGrp="1"/>
          </p:cNvSpPr>
          <p:nvPr>
            <p:ph type="title"/>
          </p:nvPr>
        </p:nvSpPr>
        <p:spPr/>
        <p:txBody>
          <a:bodyPr/>
          <a:lstStyle/>
          <a:p>
            <a:r>
              <a:rPr lang="nl-BE" dirty="0" smtClean="0"/>
              <a:t>MMP BAP: </a:t>
            </a:r>
            <a:r>
              <a:rPr lang="nl-BE" dirty="0"/>
              <a:t>participatief proces</a:t>
            </a:r>
          </a:p>
        </p:txBody>
      </p:sp>
      <p:sp>
        <p:nvSpPr>
          <p:cNvPr id="3" name="Tijdelijke aanduiding voor inhoud 2"/>
          <p:cNvSpPr>
            <a:spLocks noGrp="1"/>
          </p:cNvSpPr>
          <p:nvPr>
            <p:ph idx="1"/>
          </p:nvPr>
        </p:nvSpPr>
        <p:spPr>
          <a:xfrm>
            <a:off x="1876777" y="1821852"/>
            <a:ext cx="9948333" cy="4750153"/>
          </a:xfrm>
        </p:spPr>
        <p:txBody>
          <a:bodyPr/>
          <a:lstStyle/>
          <a:p>
            <a:pPr lvl="1"/>
            <a:endParaRPr lang="nl-NL" sz="2800" dirty="0" smtClean="0"/>
          </a:p>
          <a:p>
            <a:pPr marL="0" indent="0">
              <a:buNone/>
            </a:pPr>
            <a:endParaRPr lang="nl-BE" sz="3200" dirty="0"/>
          </a:p>
        </p:txBody>
      </p:sp>
      <p:graphicFrame>
        <p:nvGraphicFramePr>
          <p:cNvPr id="11" name="Diagram 10"/>
          <p:cNvGraphicFramePr/>
          <p:nvPr>
            <p:extLst/>
          </p:nvPr>
        </p:nvGraphicFramePr>
        <p:xfrm>
          <a:off x="1507744" y="1573981"/>
          <a:ext cx="9806432" cy="52458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48820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Tijdspad MMP BAP</a:t>
            </a:r>
            <a:endParaRPr lang="nl-BE" dirty="0"/>
          </a:p>
        </p:txBody>
      </p:sp>
      <p:pic>
        <p:nvPicPr>
          <p:cNvPr id="6" name="Afbeelding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53510" y="274638"/>
            <a:ext cx="1371600" cy="1371600"/>
          </a:xfrm>
          <a:prstGeom prst="rect">
            <a:avLst/>
          </a:prstGeom>
        </p:spPr>
      </p:pic>
      <p:graphicFrame>
        <p:nvGraphicFramePr>
          <p:cNvPr id="4" name="Tijdelijke aanduiding voor inhoud 3"/>
          <p:cNvGraphicFramePr>
            <a:graphicFrameLocks noGrp="1"/>
          </p:cNvGraphicFramePr>
          <p:nvPr>
            <p:ph idx="1"/>
            <p:extLst/>
          </p:nvPr>
        </p:nvGraphicFramePr>
        <p:xfrm>
          <a:off x="1876425" y="1825625"/>
          <a:ext cx="9948863" cy="4749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Afbeelding 4"/>
          <p:cNvPicPr>
            <a:picLocks noChangeAspect="1"/>
          </p:cNvPicPr>
          <p:nvPr/>
        </p:nvPicPr>
        <p:blipFill>
          <a:blip r:embed="rId9"/>
          <a:stretch>
            <a:fillRect/>
          </a:stretch>
        </p:blipFill>
        <p:spPr>
          <a:xfrm>
            <a:off x="10646006" y="656645"/>
            <a:ext cx="986607" cy="698071"/>
          </a:xfrm>
          <a:prstGeom prst="rect">
            <a:avLst/>
          </a:prstGeom>
        </p:spPr>
      </p:pic>
    </p:spTree>
    <p:extLst>
      <p:ext uri="{BB962C8B-B14F-4D97-AF65-F5344CB8AC3E}">
        <p14:creationId xmlns:p14="http://schemas.microsoft.com/office/powerpoint/2010/main" val="29282487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err="1" smtClean="0"/>
              <a:t>Destiny</a:t>
            </a:r>
            <a:r>
              <a:rPr lang="nl-BE" dirty="0" smtClean="0"/>
              <a:t>: Spiegelen en pilots</a:t>
            </a:r>
            <a:endParaRPr lang="nl-BE" dirty="0"/>
          </a:p>
        </p:txBody>
      </p:sp>
      <p:graphicFrame>
        <p:nvGraphicFramePr>
          <p:cNvPr id="4" name="Tijdelijke aanduiding voor inhoud 3"/>
          <p:cNvGraphicFramePr>
            <a:graphicFrameLocks noGrp="1"/>
          </p:cNvGraphicFramePr>
          <p:nvPr>
            <p:ph idx="1"/>
            <p:extLst/>
          </p:nvPr>
        </p:nvGraphicFramePr>
        <p:xfrm>
          <a:off x="1876425" y="1825625"/>
          <a:ext cx="9948863" cy="474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12956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Belangrijkste impressie na spiegelen</a:t>
            </a:r>
            <a:endParaRPr lang="nl-BE" dirty="0"/>
          </a:p>
        </p:txBody>
      </p:sp>
      <p:graphicFrame>
        <p:nvGraphicFramePr>
          <p:cNvPr id="5" name="Tijdelijke aanduiding voor inhoud 4"/>
          <p:cNvGraphicFramePr>
            <a:graphicFrameLocks noGrp="1"/>
          </p:cNvGraphicFramePr>
          <p:nvPr>
            <p:ph idx="1"/>
            <p:extLst/>
          </p:nvPr>
        </p:nvGraphicFramePr>
        <p:xfrm>
          <a:off x="1876425" y="1825625"/>
          <a:ext cx="9948863" cy="474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12985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Wat doen die pilots dan precies?</a:t>
            </a:r>
            <a:endParaRPr lang="nl-BE" dirty="0"/>
          </a:p>
        </p:txBody>
      </p:sp>
      <p:graphicFrame>
        <p:nvGraphicFramePr>
          <p:cNvPr id="6" name="Tijdelijke aanduiding voor inhoud 5"/>
          <p:cNvGraphicFramePr>
            <a:graphicFrameLocks noGrp="1"/>
          </p:cNvGraphicFramePr>
          <p:nvPr>
            <p:ph idx="1"/>
            <p:extLst/>
          </p:nvPr>
        </p:nvGraphicFramePr>
        <p:xfrm>
          <a:off x="1876425" y="1825625"/>
          <a:ext cx="9948863" cy="474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61890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pic>
        <p:nvPicPr>
          <p:cNvPr id="1026" name="Picture 2" descr="Afbeeldingsresultaat voor chassis van een auto"/>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29989" y="1862814"/>
            <a:ext cx="7522867" cy="4166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621028"/>
      </p:ext>
    </p:extLst>
  </p:cSld>
  <p:clrMapOvr>
    <a:masterClrMapping/>
  </p:clrMapOvr>
</p:sld>
</file>

<file path=ppt/theme/theme1.xml><?xml version="1.0" encoding="utf-8"?>
<a:theme xmlns:a="http://schemas.openxmlformats.org/drawingml/2006/main" name="1_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H - Tahoma">
      <a:majorFont>
        <a:latin typeface="Tahoma"/>
        <a:ea typeface=""/>
        <a:cs typeface=""/>
      </a:majorFont>
      <a:minorFont>
        <a:latin typeface="Tahoma"/>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2" id="{D06897D1-659C-423C-AFDF-A6173758640F}" vid="{5D4BF3E5-8A55-4240-A18F-7C406AB846F5}"/>
    </a:ext>
  </a:extLst>
</a:theme>
</file>

<file path=ppt/theme/theme2.xml><?xml version="1.0" encoding="utf-8"?>
<a:theme xmlns:a="http://schemas.openxmlformats.org/drawingml/2006/main" name="2_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H - Tahoma">
      <a:majorFont>
        <a:latin typeface="Tahoma"/>
        <a:ea typeface=""/>
        <a:cs typeface=""/>
      </a:majorFont>
      <a:minorFont>
        <a:latin typeface="Tahoma"/>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jabloon_powerpoint.pot [Alleen-lezen] [Compatibiliteitsmodus]" id="{AB258B0A-DCED-4519-984E-B44165C3BA48}" vid="{6A61BA41-D0A6-4ACE-BE62-1CD91E36AE14}"/>
    </a:ext>
  </a:ext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UCLL Powerpoint</Template>
  <TotalTime>25</TotalTime>
  <Words>717</Words>
  <Application>Microsoft Office PowerPoint</Application>
  <PresentationFormat>Breedbeeld</PresentationFormat>
  <Paragraphs>99</Paragraphs>
  <Slides>13</Slides>
  <Notes>8</Notes>
  <HiddenSlides>0</HiddenSlides>
  <MMClips>0</MMClips>
  <ScaleCrop>false</ScaleCrop>
  <HeadingPairs>
    <vt:vector size="6" baseType="variant">
      <vt:variant>
        <vt:lpstr>Gebruikte lettertypen</vt:lpstr>
      </vt:variant>
      <vt:variant>
        <vt:i4>4</vt:i4>
      </vt:variant>
      <vt:variant>
        <vt:lpstr>Thema</vt:lpstr>
      </vt:variant>
      <vt:variant>
        <vt:i4>2</vt:i4>
      </vt:variant>
      <vt:variant>
        <vt:lpstr>Diatitels</vt:lpstr>
      </vt:variant>
      <vt:variant>
        <vt:i4>13</vt:i4>
      </vt:variant>
    </vt:vector>
  </HeadingPairs>
  <TitlesOfParts>
    <vt:vector size="19" baseType="lpstr">
      <vt:lpstr>Arial</vt:lpstr>
      <vt:lpstr>Calibri</vt:lpstr>
      <vt:lpstr>Tahoma</vt:lpstr>
      <vt:lpstr>Wingdings</vt:lpstr>
      <vt:lpstr>1_Kantoorthema</vt:lpstr>
      <vt:lpstr>2_Kantoorthema</vt:lpstr>
      <vt:lpstr>Moving Minds Project Bachelor-Proof</vt:lpstr>
      <vt:lpstr>PowerPoint-presentatie</vt:lpstr>
      <vt:lpstr>Bachelor Proof@ucll.be</vt:lpstr>
      <vt:lpstr>Bachelor-Proof@UCLL</vt:lpstr>
      <vt:lpstr>PowerPoint-presentatie</vt:lpstr>
      <vt:lpstr>PowerPoint-presentatie</vt:lpstr>
      <vt:lpstr>De reviewcommissie (IR)</vt:lpstr>
      <vt:lpstr>MMP BAP: participatief proces</vt:lpstr>
      <vt:lpstr>Tijdspad MMP BAP</vt:lpstr>
      <vt:lpstr>Destiny: Spiegelen en pilots</vt:lpstr>
      <vt:lpstr>Belangrijkste impressie na spiegelen</vt:lpstr>
      <vt:lpstr>Wat doen die pilots dan precies?</vt:lpstr>
      <vt:lpstr>PowerPoint-presentatie</vt:lpstr>
    </vt:vector>
  </TitlesOfParts>
  <Company>UC Leuven-Limburg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Minds Project Bachelor-Proof</dc:title>
  <dc:creator>Els Castelein</dc:creator>
  <cp:lastModifiedBy>Francis Loyens</cp:lastModifiedBy>
  <cp:revision>6</cp:revision>
  <dcterms:created xsi:type="dcterms:W3CDTF">2017-11-13T14:48:02Z</dcterms:created>
  <dcterms:modified xsi:type="dcterms:W3CDTF">2017-11-18T10:12:57Z</dcterms:modified>
</cp:coreProperties>
</file>