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7" r:id="rId4"/>
  </p:sldMasterIdLst>
  <p:notesMasterIdLst>
    <p:notesMasterId r:id="rId19"/>
  </p:notesMasterIdLst>
  <p:sldIdLst>
    <p:sldId id="256" r:id="rId5"/>
    <p:sldId id="287" r:id="rId6"/>
    <p:sldId id="280" r:id="rId7"/>
    <p:sldId id="278" r:id="rId8"/>
    <p:sldId id="281" r:id="rId9"/>
    <p:sldId id="290" r:id="rId10"/>
    <p:sldId id="282" r:id="rId11"/>
    <p:sldId id="284" r:id="rId12"/>
    <p:sldId id="270" r:id="rId13"/>
    <p:sldId id="285" r:id="rId14"/>
    <p:sldId id="286" r:id="rId15"/>
    <p:sldId id="288" r:id="rId16"/>
    <p:sldId id="289" r:id="rId17"/>
    <p:sldId id="29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E03DF1-F5E5-635F-FF97-890FF058471A}" v="186" dt="2022-10-28T05:36:39.963"/>
    <p1510:client id="{B5DA2FA1-CC73-BAC3-3AC2-F843DE575738}" v="38" dt="2022-11-14T08:24:47.442"/>
    <p1510:client id="{CCD45D03-1CB0-4F79-99E7-754FCB97FEDD}" v="1476" dt="2022-10-27T21:17:51.4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792" autoAdjust="0"/>
  </p:normalViewPr>
  <p:slideViewPr>
    <p:cSldViewPr snapToGrid="0">
      <p:cViewPr varScale="1">
        <p:scale>
          <a:sx n="87" d="100"/>
          <a:sy n="87" d="100"/>
        </p:scale>
        <p:origin x="120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10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veline Crevits" userId="S::u0082015@vives.be::c06840ee-86db-416c-abda-c0009dc355ed" providerId="AD" clId="Web-{4C699A05-0C91-9789-0C5A-526C673DFE0B}"/>
    <pc:docChg chg="addSld modSld">
      <pc:chgData name="Eveline Crevits" userId="S::u0082015@vives.be::c06840ee-86db-416c-abda-c0009dc355ed" providerId="AD" clId="Web-{4C699A05-0C91-9789-0C5A-526C673DFE0B}" dt="2022-01-26T16:12:56.343" v="40" actId="20577"/>
      <pc:docMkLst>
        <pc:docMk/>
      </pc:docMkLst>
      <pc:sldChg chg="addSp delSp modSp">
        <pc:chgData name="Eveline Crevits" userId="S::u0082015@vives.be::c06840ee-86db-416c-abda-c0009dc355ed" providerId="AD" clId="Web-{4C699A05-0C91-9789-0C5A-526C673DFE0B}" dt="2022-01-26T16:07:15.085" v="3"/>
        <pc:sldMkLst>
          <pc:docMk/>
          <pc:sldMk cId="4233725484" sldId="256"/>
        </pc:sldMkLst>
        <pc:spChg chg="mod">
          <ac:chgData name="Eveline Crevits" userId="S::u0082015@vives.be::c06840ee-86db-416c-abda-c0009dc355ed" providerId="AD" clId="Web-{4C699A05-0C91-9789-0C5A-526C673DFE0B}" dt="2022-01-26T16:07:12.459" v="2" actId="1076"/>
          <ac:spMkLst>
            <pc:docMk/>
            <pc:sldMk cId="4233725484" sldId="256"/>
            <ac:spMk id="2" creationId="{AA1ABDB1-CA4A-48C0-A765-5C8B44D62C57}"/>
          </ac:spMkLst>
        </pc:spChg>
        <pc:spChg chg="del">
          <ac:chgData name="Eveline Crevits" userId="S::u0082015@vives.be::c06840ee-86db-416c-abda-c0009dc355ed" providerId="AD" clId="Web-{4C699A05-0C91-9789-0C5A-526C673DFE0B}" dt="2022-01-26T16:07:05.662" v="0"/>
          <ac:spMkLst>
            <pc:docMk/>
            <pc:sldMk cId="4233725484" sldId="256"/>
            <ac:spMk id="3" creationId="{11D088E9-6A49-41A1-B606-592AF8620430}"/>
          </ac:spMkLst>
        </pc:spChg>
        <pc:spChg chg="add del mod">
          <ac:chgData name="Eveline Crevits" userId="S::u0082015@vives.be::c06840ee-86db-416c-abda-c0009dc355ed" providerId="AD" clId="Web-{4C699A05-0C91-9789-0C5A-526C673DFE0B}" dt="2022-01-26T16:07:15.085" v="3"/>
          <ac:spMkLst>
            <pc:docMk/>
            <pc:sldMk cId="4233725484" sldId="256"/>
            <ac:spMk id="5" creationId="{0AB28000-66E2-4251-A1E2-90D75802C18B}"/>
          </ac:spMkLst>
        </pc:spChg>
      </pc:sldChg>
      <pc:sldChg chg="modSp">
        <pc:chgData name="Eveline Crevits" userId="S::u0082015@vives.be::c06840ee-86db-416c-abda-c0009dc355ed" providerId="AD" clId="Web-{4C699A05-0C91-9789-0C5A-526C673DFE0B}" dt="2022-01-26T16:10:57.715" v="19" actId="20577"/>
        <pc:sldMkLst>
          <pc:docMk/>
          <pc:sldMk cId="2907918492" sldId="259"/>
        </pc:sldMkLst>
        <pc:spChg chg="mod">
          <ac:chgData name="Eveline Crevits" userId="S::u0082015@vives.be::c06840ee-86db-416c-abda-c0009dc355ed" providerId="AD" clId="Web-{4C699A05-0C91-9789-0C5A-526C673DFE0B}" dt="2022-01-26T16:10:57.715" v="19" actId="20577"/>
          <ac:spMkLst>
            <pc:docMk/>
            <pc:sldMk cId="2907918492" sldId="259"/>
            <ac:spMk id="3" creationId="{67C6CF82-2FCF-4F37-A77B-42830BFA97D2}"/>
          </ac:spMkLst>
        </pc:spChg>
      </pc:sldChg>
      <pc:sldChg chg="modSp">
        <pc:chgData name="Eveline Crevits" userId="S::u0082015@vives.be::c06840ee-86db-416c-abda-c0009dc355ed" providerId="AD" clId="Web-{4C699A05-0C91-9789-0C5A-526C673DFE0B}" dt="2022-01-26T16:11:52.591" v="32" actId="20577"/>
        <pc:sldMkLst>
          <pc:docMk/>
          <pc:sldMk cId="1970390508" sldId="260"/>
        </pc:sldMkLst>
        <pc:spChg chg="mod">
          <ac:chgData name="Eveline Crevits" userId="S::u0082015@vives.be::c06840ee-86db-416c-abda-c0009dc355ed" providerId="AD" clId="Web-{4C699A05-0C91-9789-0C5A-526C673DFE0B}" dt="2022-01-26T16:11:52.591" v="32" actId="20577"/>
          <ac:spMkLst>
            <pc:docMk/>
            <pc:sldMk cId="1970390508" sldId="260"/>
            <ac:spMk id="3" creationId="{D872F91A-4E88-48FC-91C9-4C026B5FE02D}"/>
          </ac:spMkLst>
        </pc:spChg>
      </pc:sldChg>
      <pc:sldChg chg="modSp">
        <pc:chgData name="Eveline Crevits" userId="S::u0082015@vives.be::c06840ee-86db-416c-abda-c0009dc355ed" providerId="AD" clId="Web-{4C699A05-0C91-9789-0C5A-526C673DFE0B}" dt="2022-01-26T16:12:56.343" v="40" actId="20577"/>
        <pc:sldMkLst>
          <pc:docMk/>
          <pc:sldMk cId="2228478066" sldId="262"/>
        </pc:sldMkLst>
        <pc:spChg chg="mod">
          <ac:chgData name="Eveline Crevits" userId="S::u0082015@vives.be::c06840ee-86db-416c-abda-c0009dc355ed" providerId="AD" clId="Web-{4C699A05-0C91-9789-0C5A-526C673DFE0B}" dt="2022-01-26T16:12:56.343" v="40" actId="20577"/>
          <ac:spMkLst>
            <pc:docMk/>
            <pc:sldMk cId="2228478066" sldId="262"/>
            <ac:spMk id="10" creationId="{BD7031F3-C6E3-45AF-B09D-822FF2D41D22}"/>
          </ac:spMkLst>
        </pc:spChg>
      </pc:sldChg>
      <pc:sldChg chg="addSp delSp modSp new mod modClrScheme chgLayout">
        <pc:chgData name="Eveline Crevits" userId="S::u0082015@vives.be::c06840ee-86db-416c-abda-c0009dc355ed" providerId="AD" clId="Web-{4C699A05-0C91-9789-0C5A-526C673DFE0B}" dt="2022-01-26T16:08:49.134" v="6"/>
        <pc:sldMkLst>
          <pc:docMk/>
          <pc:sldMk cId="1754727475" sldId="276"/>
        </pc:sldMkLst>
        <pc:spChg chg="del">
          <ac:chgData name="Eveline Crevits" userId="S::u0082015@vives.be::c06840ee-86db-416c-abda-c0009dc355ed" providerId="AD" clId="Web-{4C699A05-0C91-9789-0C5A-526C673DFE0B}" dt="2022-01-26T16:08:49.134" v="6"/>
          <ac:spMkLst>
            <pc:docMk/>
            <pc:sldMk cId="1754727475" sldId="276"/>
            <ac:spMk id="2" creationId="{D4D39FCD-1000-49EF-8810-D1189AD81F1D}"/>
          </ac:spMkLst>
        </pc:spChg>
        <pc:picChg chg="add mod">
          <ac:chgData name="Eveline Crevits" userId="S::u0082015@vives.be::c06840ee-86db-416c-abda-c0009dc355ed" providerId="AD" clId="Web-{4C699A05-0C91-9789-0C5A-526C673DFE0B}" dt="2022-01-26T16:08:49.134" v="6"/>
          <ac:picMkLst>
            <pc:docMk/>
            <pc:sldMk cId="1754727475" sldId="276"/>
            <ac:picMk id="3" creationId="{9004E3F1-288E-42F9-B7DF-8FA661FCCD88}"/>
          </ac:picMkLst>
        </pc:picChg>
      </pc:sldChg>
    </pc:docChg>
  </pc:docChgLst>
  <pc:docChgLst>
    <pc:chgData name="Eveline Crevits" userId="S::u0082015@vives.be::c06840ee-86db-416c-abda-c0009dc355ed" providerId="AD" clId="Web-{9A68CA63-6E25-AE92-1E96-68D4F1BFE94A}"/>
    <pc:docChg chg="addSld delSld modSld sldOrd">
      <pc:chgData name="Eveline Crevits" userId="S::u0082015@vives.be::c06840ee-86db-416c-abda-c0009dc355ed" providerId="AD" clId="Web-{9A68CA63-6E25-AE92-1E96-68D4F1BFE94A}" dt="2021-09-16T15:09:45.628" v="1312" actId="14100"/>
      <pc:docMkLst>
        <pc:docMk/>
      </pc:docMkLst>
      <pc:sldChg chg="modSp">
        <pc:chgData name="Eveline Crevits" userId="S::u0082015@vives.be::c06840ee-86db-416c-abda-c0009dc355ed" providerId="AD" clId="Web-{9A68CA63-6E25-AE92-1E96-68D4F1BFE94A}" dt="2021-09-16T13:25:55.874" v="293" actId="20577"/>
        <pc:sldMkLst>
          <pc:docMk/>
          <pc:sldMk cId="4233725484" sldId="256"/>
        </pc:sldMkLst>
        <pc:spChg chg="mod">
          <ac:chgData name="Eveline Crevits" userId="S::u0082015@vives.be::c06840ee-86db-416c-abda-c0009dc355ed" providerId="AD" clId="Web-{9A68CA63-6E25-AE92-1E96-68D4F1BFE94A}" dt="2021-09-16T13:10:34.460" v="73" actId="20577"/>
          <ac:spMkLst>
            <pc:docMk/>
            <pc:sldMk cId="4233725484" sldId="256"/>
            <ac:spMk id="2" creationId="{AA1ABDB1-CA4A-48C0-A765-5C8B44D62C57}"/>
          </ac:spMkLst>
        </pc:spChg>
        <pc:spChg chg="mod">
          <ac:chgData name="Eveline Crevits" userId="S::u0082015@vives.be::c06840ee-86db-416c-abda-c0009dc355ed" providerId="AD" clId="Web-{9A68CA63-6E25-AE92-1E96-68D4F1BFE94A}" dt="2021-09-16T13:25:55.874" v="293" actId="20577"/>
          <ac:spMkLst>
            <pc:docMk/>
            <pc:sldMk cId="4233725484" sldId="256"/>
            <ac:spMk id="3" creationId="{11D088E9-6A49-41A1-B606-592AF8620430}"/>
          </ac:spMkLst>
        </pc:spChg>
      </pc:sldChg>
      <pc:sldChg chg="del">
        <pc:chgData name="Eveline Crevits" userId="S::u0082015@vives.be::c06840ee-86db-416c-abda-c0009dc355ed" providerId="AD" clId="Web-{9A68CA63-6E25-AE92-1E96-68D4F1BFE94A}" dt="2021-09-16T13:16:00.734" v="113"/>
        <pc:sldMkLst>
          <pc:docMk/>
          <pc:sldMk cId="2788149132" sldId="257"/>
        </pc:sldMkLst>
      </pc:sldChg>
      <pc:sldChg chg="new del">
        <pc:chgData name="Eveline Crevits" userId="S::u0082015@vives.be::c06840ee-86db-416c-abda-c0009dc355ed" providerId="AD" clId="Web-{9A68CA63-6E25-AE92-1E96-68D4F1BFE94A}" dt="2021-09-16T13:16:01.468" v="114"/>
        <pc:sldMkLst>
          <pc:docMk/>
          <pc:sldMk cId="795404607" sldId="258"/>
        </pc:sldMkLst>
      </pc:sldChg>
      <pc:sldChg chg="modSp new ord">
        <pc:chgData name="Eveline Crevits" userId="S::u0082015@vives.be::c06840ee-86db-416c-abda-c0009dc355ed" providerId="AD" clId="Web-{9A68CA63-6E25-AE92-1E96-68D4F1BFE94A}" dt="2021-09-16T13:52:29.523" v="649" actId="20577"/>
        <pc:sldMkLst>
          <pc:docMk/>
          <pc:sldMk cId="2907918492" sldId="259"/>
        </pc:sldMkLst>
        <pc:spChg chg="mod">
          <ac:chgData name="Eveline Crevits" userId="S::u0082015@vives.be::c06840ee-86db-416c-abda-c0009dc355ed" providerId="AD" clId="Web-{9A68CA63-6E25-AE92-1E96-68D4F1BFE94A}" dt="2021-09-16T13:11:52.228" v="78" actId="20577"/>
          <ac:spMkLst>
            <pc:docMk/>
            <pc:sldMk cId="2907918492" sldId="259"/>
            <ac:spMk id="2" creationId="{A52847B1-9F8B-4DF7-B848-91970350D703}"/>
          </ac:spMkLst>
        </pc:spChg>
        <pc:spChg chg="mod">
          <ac:chgData name="Eveline Crevits" userId="S::u0082015@vives.be::c06840ee-86db-416c-abda-c0009dc355ed" providerId="AD" clId="Web-{9A68CA63-6E25-AE92-1E96-68D4F1BFE94A}" dt="2021-09-16T13:52:29.523" v="649" actId="20577"/>
          <ac:spMkLst>
            <pc:docMk/>
            <pc:sldMk cId="2907918492" sldId="259"/>
            <ac:spMk id="3" creationId="{67C6CF82-2FCF-4F37-A77B-42830BFA97D2}"/>
          </ac:spMkLst>
        </pc:spChg>
      </pc:sldChg>
      <pc:sldChg chg="addSp modSp new">
        <pc:chgData name="Eveline Crevits" userId="S::u0082015@vives.be::c06840ee-86db-416c-abda-c0009dc355ed" providerId="AD" clId="Web-{9A68CA63-6E25-AE92-1E96-68D4F1BFE94A}" dt="2021-09-16T13:52:48.977" v="651" actId="14100"/>
        <pc:sldMkLst>
          <pc:docMk/>
          <pc:sldMk cId="1970390508" sldId="260"/>
        </pc:sldMkLst>
        <pc:spChg chg="mod">
          <ac:chgData name="Eveline Crevits" userId="S::u0082015@vives.be::c06840ee-86db-416c-abda-c0009dc355ed" providerId="AD" clId="Web-{9A68CA63-6E25-AE92-1E96-68D4F1BFE94A}" dt="2021-09-16T13:16:12.109" v="119" actId="20577"/>
          <ac:spMkLst>
            <pc:docMk/>
            <pc:sldMk cId="1970390508" sldId="260"/>
            <ac:spMk id="2" creationId="{47FC5940-C224-4851-BEC7-1D5A6F789FF4}"/>
          </ac:spMkLst>
        </pc:spChg>
        <pc:spChg chg="mod">
          <ac:chgData name="Eveline Crevits" userId="S::u0082015@vives.be::c06840ee-86db-416c-abda-c0009dc355ed" providerId="AD" clId="Web-{9A68CA63-6E25-AE92-1E96-68D4F1BFE94A}" dt="2021-09-16T13:52:48.977" v="651" actId="14100"/>
          <ac:spMkLst>
            <pc:docMk/>
            <pc:sldMk cId="1970390508" sldId="260"/>
            <ac:spMk id="3" creationId="{D872F91A-4E88-48FC-91C9-4C026B5FE02D}"/>
          </ac:spMkLst>
        </pc:spChg>
        <pc:picChg chg="add mod">
          <ac:chgData name="Eveline Crevits" userId="S::u0082015@vives.be::c06840ee-86db-416c-abda-c0009dc355ed" providerId="AD" clId="Web-{9A68CA63-6E25-AE92-1E96-68D4F1BFE94A}" dt="2021-09-16T13:24:22.200" v="237" actId="1076"/>
          <ac:picMkLst>
            <pc:docMk/>
            <pc:sldMk cId="1970390508" sldId="260"/>
            <ac:picMk id="4" creationId="{C6902A91-B773-4197-886B-D8191A1F5E39}"/>
          </ac:picMkLst>
        </pc:picChg>
      </pc:sldChg>
      <pc:sldChg chg="addSp delSp modSp add mod replId modClrScheme chgLayout">
        <pc:chgData name="Eveline Crevits" userId="S::u0082015@vives.be::c06840ee-86db-416c-abda-c0009dc355ed" providerId="AD" clId="Web-{9A68CA63-6E25-AE92-1E96-68D4F1BFE94A}" dt="2021-09-16T14:40:29.429" v="979" actId="20577"/>
        <pc:sldMkLst>
          <pc:docMk/>
          <pc:sldMk cId="2896248840" sldId="261"/>
        </pc:sldMkLst>
        <pc:spChg chg="mod">
          <ac:chgData name="Eveline Crevits" userId="S::u0082015@vives.be::c06840ee-86db-416c-abda-c0009dc355ed" providerId="AD" clId="Web-{9A68CA63-6E25-AE92-1E96-68D4F1BFE94A}" dt="2021-09-16T14:40:09.054" v="974"/>
          <ac:spMkLst>
            <pc:docMk/>
            <pc:sldMk cId="2896248840" sldId="261"/>
            <ac:spMk id="2" creationId="{47FC5940-C224-4851-BEC7-1D5A6F789FF4}"/>
          </ac:spMkLst>
        </pc:spChg>
        <pc:spChg chg="add del mod">
          <ac:chgData name="Eveline Crevits" userId="S::u0082015@vives.be::c06840ee-86db-416c-abda-c0009dc355ed" providerId="AD" clId="Web-{9A68CA63-6E25-AE92-1E96-68D4F1BFE94A}" dt="2021-09-16T13:28:20.909" v="356"/>
          <ac:spMkLst>
            <pc:docMk/>
            <pc:sldMk cId="2896248840" sldId="261"/>
            <ac:spMk id="3" creationId="{D872F91A-4E88-48FC-91C9-4C026B5FE02D}"/>
          </ac:spMkLst>
        </pc:spChg>
        <pc:graphicFrameChg chg="add del mod">
          <ac:chgData name="Eveline Crevits" userId="S::u0082015@vives.be::c06840ee-86db-416c-abda-c0009dc355ed" providerId="AD" clId="Web-{9A68CA63-6E25-AE92-1E96-68D4F1BFE94A}" dt="2021-09-16T13:28:14.799" v="353"/>
          <ac:graphicFrameMkLst>
            <pc:docMk/>
            <pc:sldMk cId="2896248840" sldId="261"/>
            <ac:graphicFrameMk id="5" creationId="{C7FC8EC8-9159-4DBD-BE98-CB34EBE71E9D}"/>
          </ac:graphicFrameMkLst>
        </pc:graphicFrameChg>
        <pc:graphicFrameChg chg="add del">
          <ac:chgData name="Eveline Crevits" userId="S::u0082015@vives.be::c06840ee-86db-416c-abda-c0009dc355ed" providerId="AD" clId="Web-{9A68CA63-6E25-AE92-1E96-68D4F1BFE94A}" dt="2021-09-16T13:28:20.877" v="355"/>
          <ac:graphicFrameMkLst>
            <pc:docMk/>
            <pc:sldMk cId="2896248840" sldId="261"/>
            <ac:graphicFrameMk id="6" creationId="{CEA51C11-526E-415B-9B7E-D75BB1C8C41B}"/>
          </ac:graphicFrameMkLst>
        </pc:graphicFrameChg>
        <pc:graphicFrameChg chg="add mod modGraphic">
          <ac:chgData name="Eveline Crevits" userId="S::u0082015@vives.be::c06840ee-86db-416c-abda-c0009dc355ed" providerId="AD" clId="Web-{9A68CA63-6E25-AE92-1E96-68D4F1BFE94A}" dt="2021-09-16T14:40:29.429" v="979" actId="20577"/>
          <ac:graphicFrameMkLst>
            <pc:docMk/>
            <pc:sldMk cId="2896248840" sldId="261"/>
            <ac:graphicFrameMk id="7" creationId="{C7FC8EC8-9159-4DBD-BE98-CB34EBE71E9D}"/>
          </ac:graphicFrameMkLst>
        </pc:graphicFrameChg>
        <pc:picChg chg="del">
          <ac:chgData name="Eveline Crevits" userId="S::u0082015@vives.be::c06840ee-86db-416c-abda-c0009dc355ed" providerId="AD" clId="Web-{9A68CA63-6E25-AE92-1E96-68D4F1BFE94A}" dt="2021-09-16T13:26:54.032" v="316"/>
          <ac:picMkLst>
            <pc:docMk/>
            <pc:sldMk cId="2896248840" sldId="261"/>
            <ac:picMk id="4" creationId="{C6902A91-B773-4197-886B-D8191A1F5E39}"/>
          </ac:picMkLst>
        </pc:picChg>
      </pc:sldChg>
      <pc:sldChg chg="addSp delSp modSp new mod modClrScheme chgLayout">
        <pc:chgData name="Eveline Crevits" userId="S::u0082015@vives.be::c06840ee-86db-416c-abda-c0009dc355ed" providerId="AD" clId="Web-{9A68CA63-6E25-AE92-1E96-68D4F1BFE94A}" dt="2021-09-16T13:58:20.173" v="719" actId="20577"/>
        <pc:sldMkLst>
          <pc:docMk/>
          <pc:sldMk cId="2228478066" sldId="262"/>
        </pc:sldMkLst>
        <pc:spChg chg="del">
          <ac:chgData name="Eveline Crevits" userId="S::u0082015@vives.be::c06840ee-86db-416c-abda-c0009dc355ed" providerId="AD" clId="Web-{9A68CA63-6E25-AE92-1E96-68D4F1BFE94A}" dt="2021-09-16T13:39:25.519" v="434"/>
          <ac:spMkLst>
            <pc:docMk/>
            <pc:sldMk cId="2228478066" sldId="262"/>
            <ac:spMk id="2" creationId="{50981B62-8808-4A0F-A87A-29FE857F6199}"/>
          </ac:spMkLst>
        </pc:spChg>
        <pc:spChg chg="del">
          <ac:chgData name="Eveline Crevits" userId="S::u0082015@vives.be::c06840ee-86db-416c-abda-c0009dc355ed" providerId="AD" clId="Web-{9A68CA63-6E25-AE92-1E96-68D4F1BFE94A}" dt="2021-09-16T13:39:25.519" v="434"/>
          <ac:spMkLst>
            <pc:docMk/>
            <pc:sldMk cId="2228478066" sldId="262"/>
            <ac:spMk id="3" creationId="{DB800091-2A4B-4829-AEDF-83D384FBEC75}"/>
          </ac:spMkLst>
        </pc:spChg>
        <pc:spChg chg="add mod">
          <ac:chgData name="Eveline Crevits" userId="S::u0082015@vives.be::c06840ee-86db-416c-abda-c0009dc355ed" providerId="AD" clId="Web-{9A68CA63-6E25-AE92-1E96-68D4F1BFE94A}" dt="2021-09-16T13:41:48.445" v="483"/>
          <ac:spMkLst>
            <pc:docMk/>
            <pc:sldMk cId="2228478066" sldId="262"/>
            <ac:spMk id="8" creationId="{F898C4E3-1D2A-46AE-A329-5648230CD47E}"/>
          </ac:spMkLst>
        </pc:spChg>
        <pc:spChg chg="add mod">
          <ac:chgData name="Eveline Crevits" userId="S::u0082015@vives.be::c06840ee-86db-416c-abda-c0009dc355ed" providerId="AD" clId="Web-{9A68CA63-6E25-AE92-1E96-68D4F1BFE94A}" dt="2021-09-16T13:58:20.173" v="719" actId="20577"/>
          <ac:spMkLst>
            <pc:docMk/>
            <pc:sldMk cId="2228478066" sldId="262"/>
            <ac:spMk id="10" creationId="{BD7031F3-C6E3-45AF-B09D-822FF2D41D22}"/>
          </ac:spMkLst>
        </pc:spChg>
        <pc:picChg chg="add del">
          <ac:chgData name="Eveline Crevits" userId="S::u0082015@vives.be::c06840ee-86db-416c-abda-c0009dc355ed" providerId="AD" clId="Web-{9A68CA63-6E25-AE92-1E96-68D4F1BFE94A}" dt="2021-09-16T13:41:48.413" v="482"/>
          <ac:picMkLst>
            <pc:docMk/>
            <pc:sldMk cId="2228478066" sldId="262"/>
            <ac:picMk id="12" creationId="{2675E72A-2BCC-4490-BE0A-345D463ABB1B}"/>
          </ac:picMkLst>
        </pc:picChg>
        <pc:picChg chg="add">
          <ac:chgData name="Eveline Crevits" userId="S::u0082015@vives.be::c06840ee-86db-416c-abda-c0009dc355ed" providerId="AD" clId="Web-{9A68CA63-6E25-AE92-1E96-68D4F1BFE94A}" dt="2021-09-16T13:41:48.445" v="483"/>
          <ac:picMkLst>
            <pc:docMk/>
            <pc:sldMk cId="2228478066" sldId="262"/>
            <ac:picMk id="13" creationId="{7AD59F21-99DD-4A46-BF5A-9EB2AD66561E}"/>
          </ac:picMkLst>
        </pc:picChg>
      </pc:sldChg>
      <pc:sldChg chg="addSp delSp modSp new mod modClrScheme chgLayout">
        <pc:chgData name="Eveline Crevits" userId="S::u0082015@vives.be::c06840ee-86db-416c-abda-c0009dc355ed" providerId="AD" clId="Web-{9A68CA63-6E25-AE92-1E96-68D4F1BFE94A}" dt="2021-09-16T15:02:05.680" v="1223" actId="20577"/>
        <pc:sldMkLst>
          <pc:docMk/>
          <pc:sldMk cId="4104618544" sldId="263"/>
        </pc:sldMkLst>
        <pc:spChg chg="del">
          <ac:chgData name="Eveline Crevits" userId="S::u0082015@vives.be::c06840ee-86db-416c-abda-c0009dc355ed" providerId="AD" clId="Web-{9A68CA63-6E25-AE92-1E96-68D4F1BFE94A}" dt="2021-09-16T13:44:36.011" v="559"/>
          <ac:spMkLst>
            <pc:docMk/>
            <pc:sldMk cId="4104618544" sldId="263"/>
            <ac:spMk id="2" creationId="{1C89B1B2-A49F-499F-AB46-A61984D6D269}"/>
          </ac:spMkLst>
        </pc:spChg>
        <pc:spChg chg="del">
          <ac:chgData name="Eveline Crevits" userId="S::u0082015@vives.be::c06840ee-86db-416c-abda-c0009dc355ed" providerId="AD" clId="Web-{9A68CA63-6E25-AE92-1E96-68D4F1BFE94A}" dt="2021-09-16T13:44:36.011" v="559"/>
          <ac:spMkLst>
            <pc:docMk/>
            <pc:sldMk cId="4104618544" sldId="263"/>
            <ac:spMk id="3" creationId="{F309AFC2-B8C4-4880-9D84-64B2FB0B54AC}"/>
          </ac:spMkLst>
        </pc:spChg>
        <pc:spChg chg="del">
          <ac:chgData name="Eveline Crevits" userId="S::u0082015@vives.be::c06840ee-86db-416c-abda-c0009dc355ed" providerId="AD" clId="Web-{9A68CA63-6E25-AE92-1E96-68D4F1BFE94A}" dt="2021-09-16T13:44:36.011" v="559"/>
          <ac:spMkLst>
            <pc:docMk/>
            <pc:sldMk cId="4104618544" sldId="263"/>
            <ac:spMk id="4" creationId="{36073241-8171-466A-B1BE-81B2B2411CF3}"/>
          </ac:spMkLst>
        </pc:spChg>
        <pc:spChg chg="add mod">
          <ac:chgData name="Eveline Crevits" userId="S::u0082015@vives.be::c06840ee-86db-416c-abda-c0009dc355ed" providerId="AD" clId="Web-{9A68CA63-6E25-AE92-1E96-68D4F1BFE94A}" dt="2021-09-16T15:02:05.680" v="1223" actId="20577"/>
          <ac:spMkLst>
            <pc:docMk/>
            <pc:sldMk cId="4104618544" sldId="263"/>
            <ac:spMk id="9" creationId="{09BFF438-A677-431C-8247-B6AC100F52E6}"/>
          </ac:spMkLst>
        </pc:spChg>
        <pc:spChg chg="add del mod">
          <ac:chgData name="Eveline Crevits" userId="S::u0082015@vives.be::c06840ee-86db-416c-abda-c0009dc355ed" providerId="AD" clId="Web-{9A68CA63-6E25-AE92-1E96-68D4F1BFE94A}" dt="2021-09-16T13:47:27.563" v="569"/>
          <ac:spMkLst>
            <pc:docMk/>
            <pc:sldMk cId="4104618544" sldId="263"/>
            <ac:spMk id="11" creationId="{6C7FF052-81C1-4397-B921-CD757D6292EA}"/>
          </ac:spMkLst>
        </pc:spChg>
        <pc:spChg chg="add mod">
          <ac:chgData name="Eveline Crevits" userId="S::u0082015@vives.be::c06840ee-86db-416c-abda-c0009dc355ed" providerId="AD" clId="Web-{9A68CA63-6E25-AE92-1E96-68D4F1BFE94A}" dt="2021-09-16T13:51:00.005" v="613" actId="20577"/>
          <ac:spMkLst>
            <pc:docMk/>
            <pc:sldMk cId="4104618544" sldId="263"/>
            <ac:spMk id="16" creationId="{11A5DC61-3841-4F2E-A851-2E0D13EF1C97}"/>
          </ac:spMkLst>
        </pc:spChg>
      </pc:sldChg>
      <pc:sldChg chg="modSp new mod modClrScheme chgLayout">
        <pc:chgData name="Eveline Crevits" userId="S::u0082015@vives.be::c06840ee-86db-416c-abda-c0009dc355ed" providerId="AD" clId="Web-{9A68CA63-6E25-AE92-1E96-68D4F1BFE94A}" dt="2021-09-16T15:02:10.992" v="1225" actId="20577"/>
        <pc:sldMkLst>
          <pc:docMk/>
          <pc:sldMk cId="3303750772" sldId="264"/>
        </pc:sldMkLst>
        <pc:spChg chg="mod">
          <ac:chgData name="Eveline Crevits" userId="S::u0082015@vives.be::c06840ee-86db-416c-abda-c0009dc355ed" providerId="AD" clId="Web-{9A68CA63-6E25-AE92-1E96-68D4F1BFE94A}" dt="2021-09-16T15:02:10.992" v="1225" actId="20577"/>
          <ac:spMkLst>
            <pc:docMk/>
            <pc:sldMk cId="3303750772" sldId="264"/>
            <ac:spMk id="2" creationId="{2DD42955-31F9-4C60-B1D8-05C6D16DA0A9}"/>
          </ac:spMkLst>
        </pc:spChg>
        <pc:spChg chg="mod">
          <ac:chgData name="Eveline Crevits" userId="S::u0082015@vives.be::c06840ee-86db-416c-abda-c0009dc355ed" providerId="AD" clId="Web-{9A68CA63-6E25-AE92-1E96-68D4F1BFE94A}" dt="2021-09-16T14:15:41.746" v="846" actId="20577"/>
          <ac:spMkLst>
            <pc:docMk/>
            <pc:sldMk cId="3303750772" sldId="264"/>
            <ac:spMk id="3" creationId="{863EE2D9-A983-4E3B-B5A9-D8062F3DF9BD}"/>
          </ac:spMkLst>
        </pc:spChg>
      </pc:sldChg>
      <pc:sldChg chg="addSp modSp new">
        <pc:chgData name="Eveline Crevits" userId="S::u0082015@vives.be::c06840ee-86db-416c-abda-c0009dc355ed" providerId="AD" clId="Web-{9A68CA63-6E25-AE92-1E96-68D4F1BFE94A}" dt="2021-09-16T15:02:20.149" v="1227" actId="20577"/>
        <pc:sldMkLst>
          <pc:docMk/>
          <pc:sldMk cId="2112544708" sldId="265"/>
        </pc:sldMkLst>
        <pc:spChg chg="mod">
          <ac:chgData name="Eveline Crevits" userId="S::u0082015@vives.be::c06840ee-86db-416c-abda-c0009dc355ed" providerId="AD" clId="Web-{9A68CA63-6E25-AE92-1E96-68D4F1BFE94A}" dt="2021-09-16T15:02:20.149" v="1227" actId="20577"/>
          <ac:spMkLst>
            <pc:docMk/>
            <pc:sldMk cId="2112544708" sldId="265"/>
            <ac:spMk id="2" creationId="{9EA82E08-C5B6-4397-BA50-6E64F73F3CF9}"/>
          </ac:spMkLst>
        </pc:spChg>
        <pc:spChg chg="mod">
          <ac:chgData name="Eveline Crevits" userId="S::u0082015@vives.be::c06840ee-86db-416c-abda-c0009dc355ed" providerId="AD" clId="Web-{9A68CA63-6E25-AE92-1E96-68D4F1BFE94A}" dt="2021-09-16T14:16:16.075" v="853" actId="20577"/>
          <ac:spMkLst>
            <pc:docMk/>
            <pc:sldMk cId="2112544708" sldId="265"/>
            <ac:spMk id="3" creationId="{85467C2E-DD30-444B-A34A-75B571CF224A}"/>
          </ac:spMkLst>
        </pc:spChg>
        <pc:picChg chg="add mod">
          <ac:chgData name="Eveline Crevits" userId="S::u0082015@vives.be::c06840ee-86db-416c-abda-c0009dc355ed" providerId="AD" clId="Web-{9A68CA63-6E25-AE92-1E96-68D4F1BFE94A}" dt="2021-09-16T14:07:55.609" v="811" actId="1076"/>
          <ac:picMkLst>
            <pc:docMk/>
            <pc:sldMk cId="2112544708" sldId="265"/>
            <ac:picMk id="5" creationId="{B7965BF8-E477-4D84-A0D7-4DC0FF486C6C}"/>
          </ac:picMkLst>
        </pc:picChg>
      </pc:sldChg>
      <pc:sldChg chg="modSp new">
        <pc:chgData name="Eveline Crevits" userId="S::u0082015@vives.be::c06840ee-86db-416c-abda-c0009dc355ed" providerId="AD" clId="Web-{9A68CA63-6E25-AE92-1E96-68D4F1BFE94A}" dt="2021-09-16T14:16:43.966" v="872" actId="20577"/>
        <pc:sldMkLst>
          <pc:docMk/>
          <pc:sldMk cId="2791370206" sldId="266"/>
        </pc:sldMkLst>
        <pc:spChg chg="mod">
          <ac:chgData name="Eveline Crevits" userId="S::u0082015@vives.be::c06840ee-86db-416c-abda-c0009dc355ed" providerId="AD" clId="Web-{9A68CA63-6E25-AE92-1E96-68D4F1BFE94A}" dt="2021-09-16T14:16:43.966" v="872" actId="20577"/>
          <ac:spMkLst>
            <pc:docMk/>
            <pc:sldMk cId="2791370206" sldId="266"/>
            <ac:spMk id="2" creationId="{4FB62EE1-2E70-4C01-9A09-2A25B4AF511E}"/>
          </ac:spMkLst>
        </pc:spChg>
      </pc:sldChg>
      <pc:sldChg chg="addSp delSp modSp new mod modClrScheme chgLayout">
        <pc:chgData name="Eveline Crevits" userId="S::u0082015@vives.be::c06840ee-86db-416c-abda-c0009dc355ed" providerId="AD" clId="Web-{9A68CA63-6E25-AE92-1E96-68D4F1BFE94A}" dt="2021-09-16T14:34:27.905" v="884"/>
        <pc:sldMkLst>
          <pc:docMk/>
          <pc:sldMk cId="939617419" sldId="267"/>
        </pc:sldMkLst>
        <pc:spChg chg="mod ord">
          <ac:chgData name="Eveline Crevits" userId="S::u0082015@vives.be::c06840ee-86db-416c-abda-c0009dc355ed" providerId="AD" clId="Web-{9A68CA63-6E25-AE92-1E96-68D4F1BFE94A}" dt="2021-09-16T14:34:27.905" v="884"/>
          <ac:spMkLst>
            <pc:docMk/>
            <pc:sldMk cId="939617419" sldId="267"/>
            <ac:spMk id="2" creationId="{735F9152-2CBE-45BE-8BD4-95A247FDBC52}"/>
          </ac:spMkLst>
        </pc:spChg>
        <pc:spChg chg="del mod ord">
          <ac:chgData name="Eveline Crevits" userId="S::u0082015@vives.be::c06840ee-86db-416c-abda-c0009dc355ed" providerId="AD" clId="Web-{9A68CA63-6E25-AE92-1E96-68D4F1BFE94A}" dt="2021-09-16T14:34:07.358" v="882"/>
          <ac:spMkLst>
            <pc:docMk/>
            <pc:sldMk cId="939617419" sldId="267"/>
            <ac:spMk id="3" creationId="{466C3883-AA8B-45DE-87D1-F4E81CA74D65}"/>
          </ac:spMkLst>
        </pc:spChg>
        <pc:picChg chg="add mod">
          <ac:chgData name="Eveline Crevits" userId="S::u0082015@vives.be::c06840ee-86db-416c-abda-c0009dc355ed" providerId="AD" clId="Web-{9A68CA63-6E25-AE92-1E96-68D4F1BFE94A}" dt="2021-09-16T14:34:27.905" v="884"/>
          <ac:picMkLst>
            <pc:docMk/>
            <pc:sldMk cId="939617419" sldId="267"/>
            <ac:picMk id="5" creationId="{FEE8FA11-C8FB-4876-85BB-187714D326E3}"/>
          </ac:picMkLst>
        </pc:picChg>
      </pc:sldChg>
      <pc:sldChg chg="addSp modSp new mod modClrScheme chgLayout">
        <pc:chgData name="Eveline Crevits" userId="S::u0082015@vives.be::c06840ee-86db-416c-abda-c0009dc355ed" providerId="AD" clId="Web-{9A68CA63-6E25-AE92-1E96-68D4F1BFE94A}" dt="2021-09-16T15:02:30.274" v="1229" actId="20577"/>
        <pc:sldMkLst>
          <pc:docMk/>
          <pc:sldMk cId="3841659263" sldId="268"/>
        </pc:sldMkLst>
        <pc:spChg chg="mod">
          <ac:chgData name="Eveline Crevits" userId="S::u0082015@vives.be::c06840ee-86db-416c-abda-c0009dc355ed" providerId="AD" clId="Web-{9A68CA63-6E25-AE92-1E96-68D4F1BFE94A}" dt="2021-09-16T15:02:30.274" v="1229" actId="20577"/>
          <ac:spMkLst>
            <pc:docMk/>
            <pc:sldMk cId="3841659263" sldId="268"/>
            <ac:spMk id="2" creationId="{7BF70AFE-5181-4F30-99C4-D129B70B606E}"/>
          </ac:spMkLst>
        </pc:spChg>
        <pc:spChg chg="mod">
          <ac:chgData name="Eveline Crevits" userId="S::u0082015@vives.be::c06840ee-86db-416c-abda-c0009dc355ed" providerId="AD" clId="Web-{9A68CA63-6E25-AE92-1E96-68D4F1BFE94A}" dt="2021-09-16T14:52:35.322" v="1079" actId="14100"/>
          <ac:spMkLst>
            <pc:docMk/>
            <pc:sldMk cId="3841659263" sldId="268"/>
            <ac:spMk id="3" creationId="{B60D3CAC-AFF9-4E71-B5F9-1FB8BA4EBF4F}"/>
          </ac:spMkLst>
        </pc:spChg>
        <pc:picChg chg="add mod">
          <ac:chgData name="Eveline Crevits" userId="S::u0082015@vives.be::c06840ee-86db-416c-abda-c0009dc355ed" providerId="AD" clId="Web-{9A68CA63-6E25-AE92-1E96-68D4F1BFE94A}" dt="2021-09-16T14:49:43.068" v="1047" actId="1076"/>
          <ac:picMkLst>
            <pc:docMk/>
            <pc:sldMk cId="3841659263" sldId="268"/>
            <ac:picMk id="5" creationId="{D2CD6030-9E07-45C2-BBB5-11C1A2F17DF7}"/>
          </ac:picMkLst>
        </pc:picChg>
      </pc:sldChg>
      <pc:sldChg chg="modSp new">
        <pc:chgData name="Eveline Crevits" userId="S::u0082015@vives.be::c06840ee-86db-416c-abda-c0009dc355ed" providerId="AD" clId="Web-{9A68CA63-6E25-AE92-1E96-68D4F1BFE94A}" dt="2021-09-16T15:03:20.478" v="1248" actId="20577"/>
        <pc:sldMkLst>
          <pc:docMk/>
          <pc:sldMk cId="330197281" sldId="269"/>
        </pc:sldMkLst>
        <pc:spChg chg="mod">
          <ac:chgData name="Eveline Crevits" userId="S::u0082015@vives.be::c06840ee-86db-416c-abda-c0009dc355ed" providerId="AD" clId="Web-{9A68CA63-6E25-AE92-1E96-68D4F1BFE94A}" dt="2021-09-16T15:02:35.743" v="1231" actId="20577"/>
          <ac:spMkLst>
            <pc:docMk/>
            <pc:sldMk cId="330197281" sldId="269"/>
            <ac:spMk id="2" creationId="{7EA56A4A-3303-462F-B746-A0D4F245C803}"/>
          </ac:spMkLst>
        </pc:spChg>
        <pc:spChg chg="mod">
          <ac:chgData name="Eveline Crevits" userId="S::u0082015@vives.be::c06840ee-86db-416c-abda-c0009dc355ed" providerId="AD" clId="Web-{9A68CA63-6E25-AE92-1E96-68D4F1BFE94A}" dt="2021-09-16T15:03:20.478" v="1248" actId="20577"/>
          <ac:spMkLst>
            <pc:docMk/>
            <pc:sldMk cId="330197281" sldId="269"/>
            <ac:spMk id="3" creationId="{B8B5A160-4B69-40A9-8911-350F1976988B}"/>
          </ac:spMkLst>
        </pc:spChg>
      </pc:sldChg>
      <pc:sldChg chg="modSp new del">
        <pc:chgData name="Eveline Crevits" userId="S::u0082015@vives.be::c06840ee-86db-416c-abda-c0009dc355ed" providerId="AD" clId="Web-{9A68CA63-6E25-AE92-1E96-68D4F1BFE94A}" dt="2021-09-16T14:37:39.191" v="943"/>
        <pc:sldMkLst>
          <pc:docMk/>
          <pc:sldMk cId="3075649810" sldId="269"/>
        </pc:sldMkLst>
        <pc:spChg chg="mod">
          <ac:chgData name="Eveline Crevits" userId="S::u0082015@vives.be::c06840ee-86db-416c-abda-c0009dc355ed" providerId="AD" clId="Web-{9A68CA63-6E25-AE92-1E96-68D4F1BFE94A}" dt="2021-09-16T14:37:34.800" v="942" actId="20577"/>
          <ac:spMkLst>
            <pc:docMk/>
            <pc:sldMk cId="3075649810" sldId="269"/>
            <ac:spMk id="2" creationId="{D204E500-C6A5-4D55-B6D0-FE8872CCBFEE}"/>
          </ac:spMkLst>
        </pc:spChg>
        <pc:spChg chg="mod">
          <ac:chgData name="Eveline Crevits" userId="S::u0082015@vives.be::c06840ee-86db-416c-abda-c0009dc355ed" providerId="AD" clId="Web-{9A68CA63-6E25-AE92-1E96-68D4F1BFE94A}" dt="2021-09-16T14:37:32.019" v="928" actId="20577"/>
          <ac:spMkLst>
            <pc:docMk/>
            <pc:sldMk cId="3075649810" sldId="269"/>
            <ac:spMk id="3" creationId="{A49ACAC2-6CDC-4A63-A8D2-4545BFAC2503}"/>
          </ac:spMkLst>
        </pc:spChg>
      </pc:sldChg>
      <pc:sldChg chg="addSp delSp modSp new mod modClrScheme chgLayout">
        <pc:chgData name="Eveline Crevits" userId="S::u0082015@vives.be::c06840ee-86db-416c-abda-c0009dc355ed" providerId="AD" clId="Web-{9A68CA63-6E25-AE92-1E96-68D4F1BFE94A}" dt="2021-09-16T15:01:56.836" v="1221" actId="20577"/>
        <pc:sldMkLst>
          <pc:docMk/>
          <pc:sldMk cId="1416834212" sldId="270"/>
        </pc:sldMkLst>
        <pc:spChg chg="del">
          <ac:chgData name="Eveline Crevits" userId="S::u0082015@vives.be::c06840ee-86db-416c-abda-c0009dc355ed" providerId="AD" clId="Web-{9A68CA63-6E25-AE92-1E96-68D4F1BFE94A}" dt="2021-09-16T14:55:47.530" v="1110"/>
          <ac:spMkLst>
            <pc:docMk/>
            <pc:sldMk cId="1416834212" sldId="270"/>
            <ac:spMk id="2" creationId="{7B183BA9-BEAF-4982-9BF0-04130B07C11D}"/>
          </ac:spMkLst>
        </pc:spChg>
        <pc:spChg chg="del">
          <ac:chgData name="Eveline Crevits" userId="S::u0082015@vives.be::c06840ee-86db-416c-abda-c0009dc355ed" providerId="AD" clId="Web-{9A68CA63-6E25-AE92-1E96-68D4F1BFE94A}" dt="2021-09-16T14:55:47.530" v="1110"/>
          <ac:spMkLst>
            <pc:docMk/>
            <pc:sldMk cId="1416834212" sldId="270"/>
            <ac:spMk id="3" creationId="{F0FEE27D-DEF4-418C-B7AA-BF05A9A26EF0}"/>
          </ac:spMkLst>
        </pc:spChg>
        <pc:spChg chg="del">
          <ac:chgData name="Eveline Crevits" userId="S::u0082015@vives.be::c06840ee-86db-416c-abda-c0009dc355ed" providerId="AD" clId="Web-{9A68CA63-6E25-AE92-1E96-68D4F1BFE94A}" dt="2021-09-16T14:55:47.530" v="1110"/>
          <ac:spMkLst>
            <pc:docMk/>
            <pc:sldMk cId="1416834212" sldId="270"/>
            <ac:spMk id="4" creationId="{1E8CB5F9-1707-49CC-88D2-8BDD23C66A2F}"/>
          </ac:spMkLst>
        </pc:spChg>
        <pc:spChg chg="add mod">
          <ac:chgData name="Eveline Crevits" userId="S::u0082015@vives.be::c06840ee-86db-416c-abda-c0009dc355ed" providerId="AD" clId="Web-{9A68CA63-6E25-AE92-1E96-68D4F1BFE94A}" dt="2021-09-16T14:59:01.175" v="1202"/>
          <ac:spMkLst>
            <pc:docMk/>
            <pc:sldMk cId="1416834212" sldId="270"/>
            <ac:spMk id="9" creationId="{FD9B2170-4CB9-47CB-A420-115E0E8D67D4}"/>
          </ac:spMkLst>
        </pc:spChg>
        <pc:spChg chg="add del mod">
          <ac:chgData name="Eveline Crevits" userId="S::u0082015@vives.be::c06840ee-86db-416c-abda-c0009dc355ed" providerId="AD" clId="Web-{9A68CA63-6E25-AE92-1E96-68D4F1BFE94A}" dt="2021-09-16T14:59:01.175" v="1202"/>
          <ac:spMkLst>
            <pc:docMk/>
            <pc:sldMk cId="1416834212" sldId="270"/>
            <ac:spMk id="11" creationId="{EB0C4FAD-93E6-49E1-9276-871FE53F4241}"/>
          </ac:spMkLst>
        </pc:spChg>
        <pc:spChg chg="add del mod">
          <ac:chgData name="Eveline Crevits" userId="S::u0082015@vives.be::c06840ee-86db-416c-abda-c0009dc355ed" providerId="AD" clId="Web-{9A68CA63-6E25-AE92-1E96-68D4F1BFE94A}" dt="2021-09-16T15:00:04.927" v="1203"/>
          <ac:spMkLst>
            <pc:docMk/>
            <pc:sldMk cId="1416834212" sldId="270"/>
            <ac:spMk id="17" creationId="{92CE6922-F805-4187-B62E-C3BB1105779A}"/>
          </ac:spMkLst>
        </pc:spChg>
        <pc:graphicFrameChg chg="add mod modGraphic">
          <ac:chgData name="Eveline Crevits" userId="S::u0082015@vives.be::c06840ee-86db-416c-abda-c0009dc355ed" providerId="AD" clId="Web-{9A68CA63-6E25-AE92-1E96-68D4F1BFE94A}" dt="2021-09-16T15:01:56.836" v="1221" actId="20577"/>
          <ac:graphicFrameMkLst>
            <pc:docMk/>
            <pc:sldMk cId="1416834212" sldId="270"/>
            <ac:graphicFrameMk id="13" creationId="{2AFF0CFC-4DE5-48B0-B316-1401FD8581C0}"/>
          </ac:graphicFrameMkLst>
        </pc:graphicFrameChg>
        <pc:picChg chg="add mod ord modCrop">
          <ac:chgData name="Eveline Crevits" userId="S::u0082015@vives.be::c06840ee-86db-416c-abda-c0009dc355ed" providerId="AD" clId="Web-{9A68CA63-6E25-AE92-1E96-68D4F1BFE94A}" dt="2021-09-16T15:01:08.084" v="1211" actId="1076"/>
          <ac:picMkLst>
            <pc:docMk/>
            <pc:sldMk cId="1416834212" sldId="270"/>
            <ac:picMk id="15" creationId="{F72C4415-C400-4073-8DC7-6A38C9068E57}"/>
          </ac:picMkLst>
        </pc:picChg>
      </pc:sldChg>
      <pc:sldChg chg="addSp delSp modSp new mod modClrScheme chgLayout">
        <pc:chgData name="Eveline Crevits" userId="S::u0082015@vives.be::c06840ee-86db-416c-abda-c0009dc355ed" providerId="AD" clId="Web-{9A68CA63-6E25-AE92-1E96-68D4F1BFE94A}" dt="2021-09-16T15:07:55.219" v="1276"/>
        <pc:sldMkLst>
          <pc:docMk/>
          <pc:sldMk cId="4151975026" sldId="271"/>
        </pc:sldMkLst>
        <pc:spChg chg="mod">
          <ac:chgData name="Eveline Crevits" userId="S::u0082015@vives.be::c06840ee-86db-416c-abda-c0009dc355ed" providerId="AD" clId="Web-{9A68CA63-6E25-AE92-1E96-68D4F1BFE94A}" dt="2021-09-16T15:07:55.219" v="1276"/>
          <ac:spMkLst>
            <pc:docMk/>
            <pc:sldMk cId="4151975026" sldId="271"/>
            <ac:spMk id="2" creationId="{CC69C47A-1BBE-4A11-8164-FCCBADE77725}"/>
          </ac:spMkLst>
        </pc:spChg>
        <pc:spChg chg="del mod">
          <ac:chgData name="Eveline Crevits" userId="S::u0082015@vives.be::c06840ee-86db-416c-abda-c0009dc355ed" providerId="AD" clId="Web-{9A68CA63-6E25-AE92-1E96-68D4F1BFE94A}" dt="2021-09-16T15:07:55.219" v="1276"/>
          <ac:spMkLst>
            <pc:docMk/>
            <pc:sldMk cId="4151975026" sldId="271"/>
            <ac:spMk id="3" creationId="{A873DC24-2B5C-4284-90E3-1C406A0650A8}"/>
          </ac:spMkLst>
        </pc:spChg>
        <pc:graphicFrameChg chg="add mod">
          <ac:chgData name="Eveline Crevits" userId="S::u0082015@vives.be::c06840ee-86db-416c-abda-c0009dc355ed" providerId="AD" clId="Web-{9A68CA63-6E25-AE92-1E96-68D4F1BFE94A}" dt="2021-09-16T15:07:55.219" v="1276"/>
          <ac:graphicFrameMkLst>
            <pc:docMk/>
            <pc:sldMk cId="4151975026" sldId="271"/>
            <ac:graphicFrameMk id="5" creationId="{FB7A95E5-CDDB-46C4-8597-2D49EE0CE806}"/>
          </ac:graphicFrameMkLst>
        </pc:graphicFrameChg>
      </pc:sldChg>
      <pc:sldChg chg="addSp delSp modSp new mod modClrScheme chgLayout">
        <pc:chgData name="Eveline Crevits" userId="S::u0082015@vives.be::c06840ee-86db-416c-abda-c0009dc355ed" providerId="AD" clId="Web-{9A68CA63-6E25-AE92-1E96-68D4F1BFE94A}" dt="2021-09-16T15:09:45.628" v="1312" actId="14100"/>
        <pc:sldMkLst>
          <pc:docMk/>
          <pc:sldMk cId="4109027483" sldId="272"/>
        </pc:sldMkLst>
        <pc:spChg chg="del">
          <ac:chgData name="Eveline Crevits" userId="S::u0082015@vives.be::c06840ee-86db-416c-abda-c0009dc355ed" providerId="AD" clId="Web-{9A68CA63-6E25-AE92-1E96-68D4F1BFE94A}" dt="2021-09-16T15:08:30.126" v="1283"/>
          <ac:spMkLst>
            <pc:docMk/>
            <pc:sldMk cId="4109027483" sldId="272"/>
            <ac:spMk id="2" creationId="{632D1D3E-8EB1-4079-B578-B81293DACCFA}"/>
          </ac:spMkLst>
        </pc:spChg>
        <pc:spChg chg="del mod">
          <ac:chgData name="Eveline Crevits" userId="S::u0082015@vives.be::c06840ee-86db-416c-abda-c0009dc355ed" providerId="AD" clId="Web-{9A68CA63-6E25-AE92-1E96-68D4F1BFE94A}" dt="2021-09-16T15:08:59.846" v="1288"/>
          <ac:spMkLst>
            <pc:docMk/>
            <pc:sldMk cId="4109027483" sldId="272"/>
            <ac:spMk id="3" creationId="{62CAA353-2EA2-4D76-B86B-B35AEF802DD3}"/>
          </ac:spMkLst>
        </pc:spChg>
        <pc:spChg chg="add mod">
          <ac:chgData name="Eveline Crevits" userId="S::u0082015@vives.be::c06840ee-86db-416c-abda-c0009dc355ed" providerId="AD" clId="Web-{9A68CA63-6E25-AE92-1E96-68D4F1BFE94A}" dt="2021-09-16T15:09:28.800" v="1300" actId="1076"/>
          <ac:spMkLst>
            <pc:docMk/>
            <pc:sldMk cId="4109027483" sldId="272"/>
            <ac:spMk id="4" creationId="{45E1BA01-CF8D-472B-BB7A-1D2CB56471D2}"/>
          </ac:spMkLst>
        </pc:spChg>
        <pc:spChg chg="add del mod">
          <ac:chgData name="Eveline Crevits" userId="S::u0082015@vives.be::c06840ee-86db-416c-abda-c0009dc355ed" providerId="AD" clId="Web-{9A68CA63-6E25-AE92-1E96-68D4F1BFE94A}" dt="2021-09-16T15:09:04.471" v="1289"/>
          <ac:spMkLst>
            <pc:docMk/>
            <pc:sldMk cId="4109027483" sldId="272"/>
            <ac:spMk id="8" creationId="{7E7A2C8E-A0EA-40F3-A25A-73C9042EF5D2}"/>
          </ac:spMkLst>
        </pc:spChg>
        <pc:spChg chg="add mod">
          <ac:chgData name="Eveline Crevits" userId="S::u0082015@vives.be::c06840ee-86db-416c-abda-c0009dc355ed" providerId="AD" clId="Web-{9A68CA63-6E25-AE92-1E96-68D4F1BFE94A}" dt="2021-09-16T15:09:45.628" v="1312" actId="14100"/>
          <ac:spMkLst>
            <pc:docMk/>
            <pc:sldMk cId="4109027483" sldId="272"/>
            <ac:spMk id="9" creationId="{71278082-313F-4AD8-84F8-D56E6FC61AA9}"/>
          </ac:spMkLst>
        </pc:spChg>
        <pc:picChg chg="add">
          <ac:chgData name="Eveline Crevits" userId="S::u0082015@vives.be::c06840ee-86db-416c-abda-c0009dc355ed" providerId="AD" clId="Web-{9A68CA63-6E25-AE92-1E96-68D4F1BFE94A}" dt="2021-09-16T15:08:30.126" v="1283"/>
          <ac:picMkLst>
            <pc:docMk/>
            <pc:sldMk cId="4109027483" sldId="272"/>
            <ac:picMk id="5" creationId="{482C2990-EF4F-41D7-A316-CEDD2D20D592}"/>
          </ac:picMkLst>
        </pc:picChg>
      </pc:sldChg>
    </pc:docChg>
  </pc:docChgLst>
  <pc:docChgLst>
    <pc:chgData name="Lisa Kerckhof" userId="S::u0101670@vives.be::cdecc68c-fd45-417f-8271-bd80c94ad6ac" providerId="AD" clId="Web-{77E52D53-CB36-923F-6A57-7D64F42BB8F5}"/>
    <pc:docChg chg="modSld">
      <pc:chgData name="Lisa Kerckhof" userId="S::u0101670@vives.be::cdecc68c-fd45-417f-8271-bd80c94ad6ac" providerId="AD" clId="Web-{77E52D53-CB36-923F-6A57-7D64F42BB8F5}" dt="2021-09-23T12:53:29.305" v="7" actId="1076"/>
      <pc:docMkLst>
        <pc:docMk/>
      </pc:docMkLst>
      <pc:sldChg chg="modSp">
        <pc:chgData name="Lisa Kerckhof" userId="S::u0101670@vives.be::cdecc68c-fd45-417f-8271-bd80c94ad6ac" providerId="AD" clId="Web-{77E52D53-CB36-923F-6A57-7D64F42BB8F5}" dt="2021-09-23T12:53:29.305" v="7" actId="1076"/>
        <pc:sldMkLst>
          <pc:docMk/>
          <pc:sldMk cId="2228478066" sldId="262"/>
        </pc:sldMkLst>
        <pc:spChg chg="mod">
          <ac:chgData name="Lisa Kerckhof" userId="S::u0101670@vives.be::cdecc68c-fd45-417f-8271-bd80c94ad6ac" providerId="AD" clId="Web-{77E52D53-CB36-923F-6A57-7D64F42BB8F5}" dt="2021-09-23T12:53:29.305" v="7" actId="1076"/>
          <ac:spMkLst>
            <pc:docMk/>
            <pc:sldMk cId="2228478066" sldId="262"/>
            <ac:spMk id="10" creationId="{BD7031F3-C6E3-45AF-B09D-822FF2D41D22}"/>
          </ac:spMkLst>
        </pc:spChg>
      </pc:sldChg>
      <pc:sldChg chg="modSp">
        <pc:chgData name="Lisa Kerckhof" userId="S::u0101670@vives.be::cdecc68c-fd45-417f-8271-bd80c94ad6ac" providerId="AD" clId="Web-{77E52D53-CB36-923F-6A57-7D64F42BB8F5}" dt="2021-09-23T12:50:37.566" v="0" actId="14100"/>
        <pc:sldMkLst>
          <pc:docMk/>
          <pc:sldMk cId="3841659263" sldId="268"/>
        </pc:sldMkLst>
        <pc:spChg chg="mod">
          <ac:chgData name="Lisa Kerckhof" userId="S::u0101670@vives.be::cdecc68c-fd45-417f-8271-bd80c94ad6ac" providerId="AD" clId="Web-{77E52D53-CB36-923F-6A57-7D64F42BB8F5}" dt="2021-09-23T12:50:37.566" v="0" actId="14100"/>
          <ac:spMkLst>
            <pc:docMk/>
            <pc:sldMk cId="3841659263" sldId="268"/>
            <ac:spMk id="3" creationId="{B60D3CAC-AFF9-4E71-B5F9-1FB8BA4EBF4F}"/>
          </ac:spMkLst>
        </pc:spChg>
      </pc:sldChg>
      <pc:sldChg chg="modSp">
        <pc:chgData name="Lisa Kerckhof" userId="S::u0101670@vives.be::cdecc68c-fd45-417f-8271-bd80c94ad6ac" providerId="AD" clId="Web-{77E52D53-CB36-923F-6A57-7D64F42BB8F5}" dt="2021-09-23T12:53:17.743" v="6" actId="20577"/>
        <pc:sldMkLst>
          <pc:docMk/>
          <pc:sldMk cId="1488731295" sldId="273"/>
        </pc:sldMkLst>
        <pc:spChg chg="mod">
          <ac:chgData name="Lisa Kerckhof" userId="S::u0101670@vives.be::cdecc68c-fd45-417f-8271-bd80c94ad6ac" providerId="AD" clId="Web-{77E52D53-CB36-923F-6A57-7D64F42BB8F5}" dt="2021-09-23T12:53:17.743" v="6" actId="20577"/>
          <ac:spMkLst>
            <pc:docMk/>
            <pc:sldMk cId="1488731295" sldId="273"/>
            <ac:spMk id="10" creationId="{BD7031F3-C6E3-45AF-B09D-822FF2D41D22}"/>
          </ac:spMkLst>
        </pc:spChg>
      </pc:sldChg>
    </pc:docChg>
  </pc:docChgLst>
  <pc:docChgLst>
    <pc:chgData name="Eveline Crevits" userId="c06840ee-86db-416c-abda-c0009dc355ed" providerId="ADAL" clId="{CCD45D03-1CB0-4F79-99E7-754FCB97FEDD}"/>
    <pc:docChg chg="undo custSel addSld delSld modSld sldOrd">
      <pc:chgData name="Eveline Crevits" userId="c06840ee-86db-416c-abda-c0009dc355ed" providerId="ADAL" clId="{CCD45D03-1CB0-4F79-99E7-754FCB97FEDD}" dt="2022-10-27T21:29:22.770" v="5311" actId="1076"/>
      <pc:docMkLst>
        <pc:docMk/>
      </pc:docMkLst>
      <pc:sldChg chg="modSp mod">
        <pc:chgData name="Eveline Crevits" userId="c06840ee-86db-416c-abda-c0009dc355ed" providerId="ADAL" clId="{CCD45D03-1CB0-4F79-99E7-754FCB97FEDD}" dt="2022-10-26T20:36:01.963" v="1777" actId="1076"/>
        <pc:sldMkLst>
          <pc:docMk/>
          <pc:sldMk cId="4233725484" sldId="256"/>
        </pc:sldMkLst>
        <pc:spChg chg="mod">
          <ac:chgData name="Eveline Crevits" userId="c06840ee-86db-416c-abda-c0009dc355ed" providerId="ADAL" clId="{CCD45D03-1CB0-4F79-99E7-754FCB97FEDD}" dt="2022-10-26T20:36:00.131" v="1776" actId="1076"/>
          <ac:spMkLst>
            <pc:docMk/>
            <pc:sldMk cId="4233725484" sldId="256"/>
            <ac:spMk id="2" creationId="{AA1ABDB1-CA4A-48C0-A765-5C8B44D62C57}"/>
          </ac:spMkLst>
        </pc:spChg>
        <pc:picChg chg="mod">
          <ac:chgData name="Eveline Crevits" userId="c06840ee-86db-416c-abda-c0009dc355ed" providerId="ADAL" clId="{CCD45D03-1CB0-4F79-99E7-754FCB97FEDD}" dt="2022-10-26T20:36:01.963" v="1777" actId="1076"/>
          <ac:picMkLst>
            <pc:docMk/>
            <pc:sldMk cId="4233725484" sldId="256"/>
            <ac:picMk id="3" creationId="{A34685C7-8C8C-9C8A-224A-3557CE42B269}"/>
          </ac:picMkLst>
        </pc:picChg>
      </pc:sldChg>
      <pc:sldChg chg="del">
        <pc:chgData name="Eveline Crevits" userId="c06840ee-86db-416c-abda-c0009dc355ed" providerId="ADAL" clId="{CCD45D03-1CB0-4F79-99E7-754FCB97FEDD}" dt="2022-10-27T20:08:52.459" v="3239" actId="2696"/>
        <pc:sldMkLst>
          <pc:docMk/>
          <pc:sldMk cId="2907918492" sldId="259"/>
        </pc:sldMkLst>
      </pc:sldChg>
      <pc:sldChg chg="delSp modSp del mod">
        <pc:chgData name="Eveline Crevits" userId="c06840ee-86db-416c-abda-c0009dc355ed" providerId="ADAL" clId="{CCD45D03-1CB0-4F79-99E7-754FCB97FEDD}" dt="2022-10-27T20:35:02.320" v="3584" actId="2696"/>
        <pc:sldMkLst>
          <pc:docMk/>
          <pc:sldMk cId="1970390508" sldId="260"/>
        </pc:sldMkLst>
        <pc:spChg chg="mod">
          <ac:chgData name="Eveline Crevits" userId="c06840ee-86db-416c-abda-c0009dc355ed" providerId="ADAL" clId="{CCD45D03-1CB0-4F79-99E7-754FCB97FEDD}" dt="2022-10-27T20:12:56.721" v="3345" actId="20577"/>
          <ac:spMkLst>
            <pc:docMk/>
            <pc:sldMk cId="1970390508" sldId="260"/>
            <ac:spMk id="2" creationId="{47FC5940-C224-4851-BEC7-1D5A6F789FF4}"/>
          </ac:spMkLst>
        </pc:spChg>
        <pc:spChg chg="mod">
          <ac:chgData name="Eveline Crevits" userId="c06840ee-86db-416c-abda-c0009dc355ed" providerId="ADAL" clId="{CCD45D03-1CB0-4F79-99E7-754FCB97FEDD}" dt="2022-10-27T20:13:58.581" v="3390" actId="20577"/>
          <ac:spMkLst>
            <pc:docMk/>
            <pc:sldMk cId="1970390508" sldId="260"/>
            <ac:spMk id="3" creationId="{D872F91A-4E88-48FC-91C9-4C026B5FE02D}"/>
          </ac:spMkLst>
        </pc:spChg>
        <pc:picChg chg="del">
          <ac:chgData name="Eveline Crevits" userId="c06840ee-86db-416c-abda-c0009dc355ed" providerId="ADAL" clId="{CCD45D03-1CB0-4F79-99E7-754FCB97FEDD}" dt="2022-10-27T20:12:58.757" v="3346" actId="478"/>
          <ac:picMkLst>
            <pc:docMk/>
            <pc:sldMk cId="1970390508" sldId="260"/>
            <ac:picMk id="4" creationId="{C6902A91-B773-4197-886B-D8191A1F5E39}"/>
          </ac:picMkLst>
        </pc:picChg>
      </pc:sldChg>
      <pc:sldChg chg="del">
        <pc:chgData name="Eveline Crevits" userId="c06840ee-86db-416c-abda-c0009dc355ed" providerId="ADAL" clId="{CCD45D03-1CB0-4F79-99E7-754FCB97FEDD}" dt="2022-10-27T20:34:45.107" v="3583" actId="2696"/>
        <pc:sldMkLst>
          <pc:docMk/>
          <pc:sldMk cId="2896248840" sldId="261"/>
        </pc:sldMkLst>
      </pc:sldChg>
      <pc:sldChg chg="del">
        <pc:chgData name="Eveline Crevits" userId="c06840ee-86db-416c-abda-c0009dc355ed" providerId="ADAL" clId="{CCD45D03-1CB0-4F79-99E7-754FCB97FEDD}" dt="2022-10-27T20:35:02.320" v="3584" actId="2696"/>
        <pc:sldMkLst>
          <pc:docMk/>
          <pc:sldMk cId="2228478066" sldId="262"/>
        </pc:sldMkLst>
      </pc:sldChg>
      <pc:sldChg chg="del">
        <pc:chgData name="Eveline Crevits" userId="c06840ee-86db-416c-abda-c0009dc355ed" providerId="ADAL" clId="{CCD45D03-1CB0-4F79-99E7-754FCB97FEDD}" dt="2022-10-27T20:35:39.148" v="3585" actId="2696"/>
        <pc:sldMkLst>
          <pc:docMk/>
          <pc:sldMk cId="4104618544" sldId="263"/>
        </pc:sldMkLst>
      </pc:sldChg>
      <pc:sldChg chg="del">
        <pc:chgData name="Eveline Crevits" userId="c06840ee-86db-416c-abda-c0009dc355ed" providerId="ADAL" clId="{CCD45D03-1CB0-4F79-99E7-754FCB97FEDD}" dt="2022-10-27T20:35:46.832" v="3586" actId="2696"/>
        <pc:sldMkLst>
          <pc:docMk/>
          <pc:sldMk cId="3303750772" sldId="264"/>
        </pc:sldMkLst>
      </pc:sldChg>
      <pc:sldChg chg="del">
        <pc:chgData name="Eveline Crevits" userId="c06840ee-86db-416c-abda-c0009dc355ed" providerId="ADAL" clId="{CCD45D03-1CB0-4F79-99E7-754FCB97FEDD}" dt="2022-10-27T20:35:59.394" v="3587" actId="2696"/>
        <pc:sldMkLst>
          <pc:docMk/>
          <pc:sldMk cId="2112544708" sldId="265"/>
        </pc:sldMkLst>
      </pc:sldChg>
      <pc:sldChg chg="del">
        <pc:chgData name="Eveline Crevits" userId="c06840ee-86db-416c-abda-c0009dc355ed" providerId="ADAL" clId="{CCD45D03-1CB0-4F79-99E7-754FCB97FEDD}" dt="2022-10-27T20:36:18.304" v="3589" actId="2696"/>
        <pc:sldMkLst>
          <pc:docMk/>
          <pc:sldMk cId="2791370206" sldId="266"/>
        </pc:sldMkLst>
      </pc:sldChg>
      <pc:sldChg chg="del">
        <pc:chgData name="Eveline Crevits" userId="c06840ee-86db-416c-abda-c0009dc355ed" providerId="ADAL" clId="{CCD45D03-1CB0-4F79-99E7-754FCB97FEDD}" dt="2022-10-27T20:36:18.304" v="3589" actId="2696"/>
        <pc:sldMkLst>
          <pc:docMk/>
          <pc:sldMk cId="939617419" sldId="267"/>
        </pc:sldMkLst>
      </pc:sldChg>
      <pc:sldChg chg="del">
        <pc:chgData name="Eveline Crevits" userId="c06840ee-86db-416c-abda-c0009dc355ed" providerId="ADAL" clId="{CCD45D03-1CB0-4F79-99E7-754FCB97FEDD}" dt="2022-10-27T20:36:25.698" v="3590" actId="2696"/>
        <pc:sldMkLst>
          <pc:docMk/>
          <pc:sldMk cId="3841659263" sldId="268"/>
        </pc:sldMkLst>
      </pc:sldChg>
      <pc:sldChg chg="del">
        <pc:chgData name="Eveline Crevits" userId="c06840ee-86db-416c-abda-c0009dc355ed" providerId="ADAL" clId="{CCD45D03-1CB0-4F79-99E7-754FCB97FEDD}" dt="2022-10-27T20:36:25.698" v="3590" actId="2696"/>
        <pc:sldMkLst>
          <pc:docMk/>
          <pc:sldMk cId="330197281" sldId="269"/>
        </pc:sldMkLst>
      </pc:sldChg>
      <pc:sldChg chg="modSp">
        <pc:chgData name="Eveline Crevits" userId="c06840ee-86db-416c-abda-c0009dc355ed" providerId="ADAL" clId="{CCD45D03-1CB0-4F79-99E7-754FCB97FEDD}" dt="2022-10-27T20:57:19.677" v="4747" actId="20577"/>
        <pc:sldMkLst>
          <pc:docMk/>
          <pc:sldMk cId="1416834212" sldId="270"/>
        </pc:sldMkLst>
        <pc:graphicFrameChg chg="mod">
          <ac:chgData name="Eveline Crevits" userId="c06840ee-86db-416c-abda-c0009dc355ed" providerId="ADAL" clId="{CCD45D03-1CB0-4F79-99E7-754FCB97FEDD}" dt="2022-10-27T20:57:19.677" v="4747" actId="20577"/>
          <ac:graphicFrameMkLst>
            <pc:docMk/>
            <pc:sldMk cId="1416834212" sldId="270"/>
            <ac:graphicFrameMk id="13" creationId="{2AFF0CFC-4DE5-48B0-B316-1401FD8581C0}"/>
          </ac:graphicFrameMkLst>
        </pc:graphicFrameChg>
      </pc:sldChg>
      <pc:sldChg chg="del">
        <pc:chgData name="Eveline Crevits" userId="c06840ee-86db-416c-abda-c0009dc355ed" providerId="ADAL" clId="{CCD45D03-1CB0-4F79-99E7-754FCB97FEDD}" dt="2022-10-27T20:36:33.694" v="3591" actId="2696"/>
        <pc:sldMkLst>
          <pc:docMk/>
          <pc:sldMk cId="4151975026" sldId="271"/>
        </pc:sldMkLst>
      </pc:sldChg>
      <pc:sldChg chg="del">
        <pc:chgData name="Eveline Crevits" userId="c06840ee-86db-416c-abda-c0009dc355ed" providerId="ADAL" clId="{CCD45D03-1CB0-4F79-99E7-754FCB97FEDD}" dt="2022-10-27T20:36:33.694" v="3591" actId="2696"/>
        <pc:sldMkLst>
          <pc:docMk/>
          <pc:sldMk cId="4109027483" sldId="272"/>
        </pc:sldMkLst>
      </pc:sldChg>
      <pc:sldChg chg="del">
        <pc:chgData name="Eveline Crevits" userId="c06840ee-86db-416c-abda-c0009dc355ed" providerId="ADAL" clId="{CCD45D03-1CB0-4F79-99E7-754FCB97FEDD}" dt="2022-10-27T20:35:02.320" v="3584" actId="2696"/>
        <pc:sldMkLst>
          <pc:docMk/>
          <pc:sldMk cId="1488731295" sldId="273"/>
        </pc:sldMkLst>
      </pc:sldChg>
      <pc:sldChg chg="del">
        <pc:chgData name="Eveline Crevits" userId="c06840ee-86db-416c-abda-c0009dc355ed" providerId="ADAL" clId="{CCD45D03-1CB0-4F79-99E7-754FCB97FEDD}" dt="2022-10-27T20:36:03.785" v="3588" actId="2696"/>
        <pc:sldMkLst>
          <pc:docMk/>
          <pc:sldMk cId="2610223301" sldId="275"/>
        </pc:sldMkLst>
      </pc:sldChg>
      <pc:sldChg chg="del">
        <pc:chgData name="Eveline Crevits" userId="c06840ee-86db-416c-abda-c0009dc355ed" providerId="ADAL" clId="{CCD45D03-1CB0-4F79-99E7-754FCB97FEDD}" dt="2022-10-26T20:58:19.458" v="2569" actId="47"/>
        <pc:sldMkLst>
          <pc:docMk/>
          <pc:sldMk cId="1754727475" sldId="276"/>
        </pc:sldMkLst>
      </pc:sldChg>
      <pc:sldChg chg="new del">
        <pc:chgData name="Eveline Crevits" userId="c06840ee-86db-416c-abda-c0009dc355ed" providerId="ADAL" clId="{CCD45D03-1CB0-4F79-99E7-754FCB97FEDD}" dt="2022-10-26T13:13:51.815" v="42" actId="47"/>
        <pc:sldMkLst>
          <pc:docMk/>
          <pc:sldMk cId="3217656589" sldId="277"/>
        </pc:sldMkLst>
      </pc:sldChg>
      <pc:sldChg chg="addSp modSp new mod ord modClrScheme chgLayout">
        <pc:chgData name="Eveline Crevits" userId="c06840ee-86db-416c-abda-c0009dc355ed" providerId="ADAL" clId="{CCD45D03-1CB0-4F79-99E7-754FCB97FEDD}" dt="2022-10-26T20:51:40.059" v="2148" actId="1076"/>
        <pc:sldMkLst>
          <pc:docMk/>
          <pc:sldMk cId="2453387912" sldId="278"/>
        </pc:sldMkLst>
        <pc:spChg chg="mod">
          <ac:chgData name="Eveline Crevits" userId="c06840ee-86db-416c-abda-c0009dc355ed" providerId="ADAL" clId="{CCD45D03-1CB0-4F79-99E7-754FCB97FEDD}" dt="2022-10-26T20:50:12.970" v="2026" actId="21"/>
          <ac:spMkLst>
            <pc:docMk/>
            <pc:sldMk cId="2453387912" sldId="278"/>
            <ac:spMk id="2" creationId="{9BD29075-DAC9-F3B3-A5EC-F13DAAFB3F9A}"/>
          </ac:spMkLst>
        </pc:spChg>
        <pc:spChg chg="mod">
          <ac:chgData name="Eveline Crevits" userId="c06840ee-86db-416c-abda-c0009dc355ed" providerId="ADAL" clId="{CCD45D03-1CB0-4F79-99E7-754FCB97FEDD}" dt="2022-10-26T20:30:37.794" v="1675" actId="21"/>
          <ac:spMkLst>
            <pc:docMk/>
            <pc:sldMk cId="2453387912" sldId="278"/>
            <ac:spMk id="3" creationId="{FEB728AF-415C-A323-C273-AE23C080CC4A}"/>
          </ac:spMkLst>
        </pc:spChg>
        <pc:spChg chg="add mod">
          <ac:chgData name="Eveline Crevits" userId="c06840ee-86db-416c-abda-c0009dc355ed" providerId="ADAL" clId="{CCD45D03-1CB0-4F79-99E7-754FCB97FEDD}" dt="2022-10-26T20:51:40.059" v="2148" actId="1076"/>
          <ac:spMkLst>
            <pc:docMk/>
            <pc:sldMk cId="2453387912" sldId="278"/>
            <ac:spMk id="8" creationId="{2D613B23-8B7D-4696-7355-100CCF4F9663}"/>
          </ac:spMkLst>
        </pc:spChg>
        <pc:picChg chg="add mod">
          <ac:chgData name="Eveline Crevits" userId="c06840ee-86db-416c-abda-c0009dc355ed" providerId="ADAL" clId="{CCD45D03-1CB0-4F79-99E7-754FCB97FEDD}" dt="2022-10-26T20:51:35.618" v="2147" actId="1076"/>
          <ac:picMkLst>
            <pc:docMk/>
            <pc:sldMk cId="2453387912" sldId="278"/>
            <ac:picMk id="5" creationId="{6677383D-72B1-FBCE-D5E5-08FA53487ECF}"/>
          </ac:picMkLst>
        </pc:picChg>
        <pc:picChg chg="add mod">
          <ac:chgData name="Eveline Crevits" userId="c06840ee-86db-416c-abda-c0009dc355ed" providerId="ADAL" clId="{CCD45D03-1CB0-4F79-99E7-754FCB97FEDD}" dt="2022-10-26T20:43:33.467" v="1847" actId="1076"/>
          <ac:picMkLst>
            <pc:docMk/>
            <pc:sldMk cId="2453387912" sldId="278"/>
            <ac:picMk id="7" creationId="{2D3946C9-9149-55C3-2FE9-D9BA5877379D}"/>
          </ac:picMkLst>
        </pc:picChg>
      </pc:sldChg>
      <pc:sldChg chg="modSp new mod ord">
        <pc:chgData name="Eveline Crevits" userId="c06840ee-86db-416c-abda-c0009dc355ed" providerId="ADAL" clId="{CCD45D03-1CB0-4F79-99E7-754FCB97FEDD}" dt="2022-10-27T20:12:42.380" v="3333" actId="20577"/>
        <pc:sldMkLst>
          <pc:docMk/>
          <pc:sldMk cId="654207879" sldId="279"/>
        </pc:sldMkLst>
        <pc:spChg chg="mod">
          <ac:chgData name="Eveline Crevits" userId="c06840ee-86db-416c-abda-c0009dc355ed" providerId="ADAL" clId="{CCD45D03-1CB0-4F79-99E7-754FCB97FEDD}" dt="2022-10-27T20:12:42.380" v="3333" actId="20577"/>
          <ac:spMkLst>
            <pc:docMk/>
            <pc:sldMk cId="654207879" sldId="279"/>
            <ac:spMk id="2" creationId="{2BFAA5A5-ECD8-7885-136E-93E1899AAF9E}"/>
          </ac:spMkLst>
        </pc:spChg>
        <pc:spChg chg="mod">
          <ac:chgData name="Eveline Crevits" userId="c06840ee-86db-416c-abda-c0009dc355ed" providerId="ADAL" clId="{CCD45D03-1CB0-4F79-99E7-754FCB97FEDD}" dt="2022-10-27T20:04:41.516" v="2853" actId="20577"/>
          <ac:spMkLst>
            <pc:docMk/>
            <pc:sldMk cId="654207879" sldId="279"/>
            <ac:spMk id="3" creationId="{F2B13B7F-EDCE-B29C-917B-1C159A230FE2}"/>
          </ac:spMkLst>
        </pc:spChg>
      </pc:sldChg>
      <pc:sldChg chg="modSp add mod ord">
        <pc:chgData name="Eveline Crevits" userId="c06840ee-86db-416c-abda-c0009dc355ed" providerId="ADAL" clId="{CCD45D03-1CB0-4F79-99E7-754FCB97FEDD}" dt="2022-10-26T20:52:12.998" v="2190" actId="20577"/>
        <pc:sldMkLst>
          <pc:docMk/>
          <pc:sldMk cId="2214976804" sldId="280"/>
        </pc:sldMkLst>
        <pc:spChg chg="mod">
          <ac:chgData name="Eveline Crevits" userId="c06840ee-86db-416c-abda-c0009dc355ed" providerId="ADAL" clId="{CCD45D03-1CB0-4F79-99E7-754FCB97FEDD}" dt="2022-10-26T20:51:57.316" v="2151"/>
          <ac:spMkLst>
            <pc:docMk/>
            <pc:sldMk cId="2214976804" sldId="280"/>
            <ac:spMk id="2" creationId="{9BD29075-DAC9-F3B3-A5EC-F13DAAFB3F9A}"/>
          </ac:spMkLst>
        </pc:spChg>
        <pc:spChg chg="mod">
          <ac:chgData name="Eveline Crevits" userId="c06840ee-86db-416c-abda-c0009dc355ed" providerId="ADAL" clId="{CCD45D03-1CB0-4F79-99E7-754FCB97FEDD}" dt="2022-10-26T20:52:12.998" v="2190" actId="20577"/>
          <ac:spMkLst>
            <pc:docMk/>
            <pc:sldMk cId="2214976804" sldId="280"/>
            <ac:spMk id="3" creationId="{FEB728AF-415C-A323-C273-AE23C080CC4A}"/>
          </ac:spMkLst>
        </pc:spChg>
      </pc:sldChg>
      <pc:sldChg chg="modSp add mod">
        <pc:chgData name="Eveline Crevits" userId="c06840ee-86db-416c-abda-c0009dc355ed" providerId="ADAL" clId="{CCD45D03-1CB0-4F79-99E7-754FCB97FEDD}" dt="2022-10-27T20:21:59.909" v="3542" actId="20577"/>
        <pc:sldMkLst>
          <pc:docMk/>
          <pc:sldMk cId="3519641132" sldId="281"/>
        </pc:sldMkLst>
        <pc:spChg chg="mod">
          <ac:chgData name="Eveline Crevits" userId="c06840ee-86db-416c-abda-c0009dc355ed" providerId="ADAL" clId="{CCD45D03-1CB0-4F79-99E7-754FCB97FEDD}" dt="2022-10-26T20:42:59.336" v="1845" actId="20577"/>
          <ac:spMkLst>
            <pc:docMk/>
            <pc:sldMk cId="3519641132" sldId="281"/>
            <ac:spMk id="2" creationId="{9BD29075-DAC9-F3B3-A5EC-F13DAAFB3F9A}"/>
          </ac:spMkLst>
        </pc:spChg>
        <pc:spChg chg="mod">
          <ac:chgData name="Eveline Crevits" userId="c06840ee-86db-416c-abda-c0009dc355ed" providerId="ADAL" clId="{CCD45D03-1CB0-4F79-99E7-754FCB97FEDD}" dt="2022-10-27T20:21:59.909" v="3542" actId="20577"/>
          <ac:spMkLst>
            <pc:docMk/>
            <pc:sldMk cId="3519641132" sldId="281"/>
            <ac:spMk id="3" creationId="{FEB728AF-415C-A323-C273-AE23C080CC4A}"/>
          </ac:spMkLst>
        </pc:spChg>
      </pc:sldChg>
      <pc:sldChg chg="modSp add del mod ord">
        <pc:chgData name="Eveline Crevits" userId="c06840ee-86db-416c-abda-c0009dc355ed" providerId="ADAL" clId="{CCD45D03-1CB0-4F79-99E7-754FCB97FEDD}" dt="2022-10-26T20:52:21.422" v="2191" actId="2696"/>
        <pc:sldMkLst>
          <pc:docMk/>
          <pc:sldMk cId="3128081783" sldId="282"/>
        </pc:sldMkLst>
        <pc:spChg chg="mod">
          <ac:chgData name="Eveline Crevits" userId="c06840ee-86db-416c-abda-c0009dc355ed" providerId="ADAL" clId="{CCD45D03-1CB0-4F79-99E7-754FCB97FEDD}" dt="2022-10-26T20:51:51.534" v="2149" actId="21"/>
          <ac:spMkLst>
            <pc:docMk/>
            <pc:sldMk cId="3128081783" sldId="282"/>
            <ac:spMk id="2" creationId="{9BD29075-DAC9-F3B3-A5EC-F13DAAFB3F9A}"/>
          </ac:spMkLst>
        </pc:spChg>
        <pc:spChg chg="mod">
          <ac:chgData name="Eveline Crevits" userId="c06840ee-86db-416c-abda-c0009dc355ed" providerId="ADAL" clId="{CCD45D03-1CB0-4F79-99E7-754FCB97FEDD}" dt="2022-10-26T20:51:11.970" v="2078" actId="6549"/>
          <ac:spMkLst>
            <pc:docMk/>
            <pc:sldMk cId="3128081783" sldId="282"/>
            <ac:spMk id="3" creationId="{FEB728AF-415C-A323-C273-AE23C080CC4A}"/>
          </ac:spMkLst>
        </pc:spChg>
      </pc:sldChg>
      <pc:sldChg chg="modSp new mod">
        <pc:chgData name="Eveline Crevits" userId="c06840ee-86db-416c-abda-c0009dc355ed" providerId="ADAL" clId="{CCD45D03-1CB0-4F79-99E7-754FCB97FEDD}" dt="2022-10-27T20:22:50.347" v="3582" actId="20577"/>
        <pc:sldMkLst>
          <pc:docMk/>
          <pc:sldMk cId="3788997456" sldId="282"/>
        </pc:sldMkLst>
        <pc:spChg chg="mod">
          <ac:chgData name="Eveline Crevits" userId="c06840ee-86db-416c-abda-c0009dc355ed" providerId="ADAL" clId="{CCD45D03-1CB0-4F79-99E7-754FCB97FEDD}" dt="2022-10-26T20:56:19.235" v="2284" actId="20577"/>
          <ac:spMkLst>
            <pc:docMk/>
            <pc:sldMk cId="3788997456" sldId="282"/>
            <ac:spMk id="2" creationId="{DE5B617F-A90D-3FAA-2DC4-B750448DC501}"/>
          </ac:spMkLst>
        </pc:spChg>
        <pc:spChg chg="mod">
          <ac:chgData name="Eveline Crevits" userId="c06840ee-86db-416c-abda-c0009dc355ed" providerId="ADAL" clId="{CCD45D03-1CB0-4F79-99E7-754FCB97FEDD}" dt="2022-10-27T20:22:50.347" v="3582" actId="20577"/>
          <ac:spMkLst>
            <pc:docMk/>
            <pc:sldMk cId="3788997456" sldId="282"/>
            <ac:spMk id="3" creationId="{58387D31-6995-E1B4-51D0-F002325C293A}"/>
          </ac:spMkLst>
        </pc:spChg>
      </pc:sldChg>
      <pc:sldChg chg="modSp add mod">
        <pc:chgData name="Eveline Crevits" userId="c06840ee-86db-416c-abda-c0009dc355ed" providerId="ADAL" clId="{CCD45D03-1CB0-4F79-99E7-754FCB97FEDD}" dt="2022-10-27T20:12:48.239" v="3338" actId="20577"/>
        <pc:sldMkLst>
          <pc:docMk/>
          <pc:sldMk cId="3217497125" sldId="283"/>
        </pc:sldMkLst>
        <pc:spChg chg="mod">
          <ac:chgData name="Eveline Crevits" userId="c06840ee-86db-416c-abda-c0009dc355ed" providerId="ADAL" clId="{CCD45D03-1CB0-4F79-99E7-754FCB97FEDD}" dt="2022-10-27T20:12:48.239" v="3338" actId="20577"/>
          <ac:spMkLst>
            <pc:docMk/>
            <pc:sldMk cId="3217497125" sldId="283"/>
            <ac:spMk id="2" creationId="{2BFAA5A5-ECD8-7885-136E-93E1899AAF9E}"/>
          </ac:spMkLst>
        </pc:spChg>
        <pc:spChg chg="mod">
          <ac:chgData name="Eveline Crevits" userId="c06840ee-86db-416c-abda-c0009dc355ed" providerId="ADAL" clId="{CCD45D03-1CB0-4F79-99E7-754FCB97FEDD}" dt="2022-10-27T20:10:00.215" v="3328" actId="20577"/>
          <ac:spMkLst>
            <pc:docMk/>
            <pc:sldMk cId="3217497125" sldId="283"/>
            <ac:spMk id="3" creationId="{F2B13B7F-EDCE-B29C-917B-1C159A230FE2}"/>
          </ac:spMkLst>
        </pc:spChg>
      </pc:sldChg>
      <pc:sldChg chg="addSp delSp modSp add mod ord">
        <pc:chgData name="Eveline Crevits" userId="c06840ee-86db-416c-abda-c0009dc355ed" providerId="ADAL" clId="{CCD45D03-1CB0-4F79-99E7-754FCB97FEDD}" dt="2022-10-27T20:50:00.539" v="4128" actId="1076"/>
        <pc:sldMkLst>
          <pc:docMk/>
          <pc:sldMk cId="1023332104" sldId="284"/>
        </pc:sldMkLst>
        <pc:spChg chg="add del mod">
          <ac:chgData name="Eveline Crevits" userId="c06840ee-86db-416c-abda-c0009dc355ed" providerId="ADAL" clId="{CCD45D03-1CB0-4F79-99E7-754FCB97FEDD}" dt="2022-10-27T20:42:38.423" v="3668" actId="478"/>
          <ac:spMkLst>
            <pc:docMk/>
            <pc:sldMk cId="1023332104" sldId="284"/>
            <ac:spMk id="3" creationId="{E9611B08-D097-2EA8-4C56-6B5193CEEFB3}"/>
          </ac:spMkLst>
        </pc:spChg>
        <pc:spChg chg="mod">
          <ac:chgData name="Eveline Crevits" userId="c06840ee-86db-416c-abda-c0009dc355ed" providerId="ADAL" clId="{CCD45D03-1CB0-4F79-99E7-754FCB97FEDD}" dt="2022-10-27T20:37:04.070" v="3657" actId="20577"/>
          <ac:spMkLst>
            <pc:docMk/>
            <pc:sldMk cId="1023332104" sldId="284"/>
            <ac:spMk id="9" creationId="{FD9B2170-4CB9-47CB-A420-115E0E8D67D4}"/>
          </ac:spMkLst>
        </pc:spChg>
        <pc:graphicFrameChg chg="mod">
          <ac:chgData name="Eveline Crevits" userId="c06840ee-86db-416c-abda-c0009dc355ed" providerId="ADAL" clId="{CCD45D03-1CB0-4F79-99E7-754FCB97FEDD}" dt="2022-10-27T20:49:16.170" v="4126" actId="12100"/>
          <ac:graphicFrameMkLst>
            <pc:docMk/>
            <pc:sldMk cId="1023332104" sldId="284"/>
            <ac:graphicFrameMk id="13" creationId="{2AFF0CFC-4DE5-48B0-B316-1401FD8581C0}"/>
          </ac:graphicFrameMkLst>
        </pc:graphicFrameChg>
        <pc:picChg chg="del">
          <ac:chgData name="Eveline Crevits" userId="c06840ee-86db-416c-abda-c0009dc355ed" providerId="ADAL" clId="{CCD45D03-1CB0-4F79-99E7-754FCB97FEDD}" dt="2022-10-27T20:37:08.849" v="3658" actId="478"/>
          <ac:picMkLst>
            <pc:docMk/>
            <pc:sldMk cId="1023332104" sldId="284"/>
            <ac:picMk id="15" creationId="{F72C4415-C400-4073-8DC7-6A38C9068E57}"/>
          </ac:picMkLst>
        </pc:picChg>
        <pc:picChg chg="add del mod">
          <ac:chgData name="Eveline Crevits" userId="c06840ee-86db-416c-abda-c0009dc355ed" providerId="ADAL" clId="{CCD45D03-1CB0-4F79-99E7-754FCB97FEDD}" dt="2022-10-27T20:42:03.476" v="3660"/>
          <ac:picMkLst>
            <pc:docMk/>
            <pc:sldMk cId="1023332104" sldId="284"/>
            <ac:picMk id="1026" creationId="{6E08FD68-2DCC-204E-3DBF-91DFB8F89A85}"/>
          </ac:picMkLst>
        </pc:picChg>
        <pc:picChg chg="add mod">
          <ac:chgData name="Eveline Crevits" userId="c06840ee-86db-416c-abda-c0009dc355ed" providerId="ADAL" clId="{CCD45D03-1CB0-4F79-99E7-754FCB97FEDD}" dt="2022-10-27T20:50:00.539" v="4128" actId="1076"/>
          <ac:picMkLst>
            <pc:docMk/>
            <pc:sldMk cId="1023332104" sldId="284"/>
            <ac:picMk id="1028" creationId="{75569649-7907-3B41-71A3-3EB12E0E2814}"/>
          </ac:picMkLst>
        </pc:picChg>
        <pc:picChg chg="add del">
          <ac:chgData name="Eveline Crevits" userId="c06840ee-86db-416c-abda-c0009dc355ed" providerId="ADAL" clId="{CCD45D03-1CB0-4F79-99E7-754FCB97FEDD}" dt="2022-10-27T20:46:45.417" v="4028" actId="478"/>
          <ac:picMkLst>
            <pc:docMk/>
            <pc:sldMk cId="1023332104" sldId="284"/>
            <ac:picMk id="1030" creationId="{C4A6F4D2-F94A-B983-9C4B-E8D86810B0BB}"/>
          </ac:picMkLst>
        </pc:picChg>
      </pc:sldChg>
      <pc:sldChg chg="addSp delSp modSp add mod">
        <pc:chgData name="Eveline Crevits" userId="c06840ee-86db-416c-abda-c0009dc355ed" providerId="ADAL" clId="{CCD45D03-1CB0-4F79-99E7-754FCB97FEDD}" dt="2022-10-27T21:15:43.230" v="5259" actId="20577"/>
        <pc:sldMkLst>
          <pc:docMk/>
          <pc:sldMk cId="4065349367" sldId="285"/>
        </pc:sldMkLst>
        <pc:spChg chg="add del mod">
          <ac:chgData name="Eveline Crevits" userId="c06840ee-86db-416c-abda-c0009dc355ed" providerId="ADAL" clId="{CCD45D03-1CB0-4F79-99E7-754FCB97FEDD}" dt="2022-10-27T20:56:21.121" v="4701" actId="478"/>
          <ac:spMkLst>
            <pc:docMk/>
            <pc:sldMk cId="4065349367" sldId="285"/>
            <ac:spMk id="2" creationId="{E8C6CFAD-9D01-6AE9-D822-4203806B2669}"/>
          </ac:spMkLst>
        </pc:spChg>
        <pc:spChg chg="add del mod">
          <ac:chgData name="Eveline Crevits" userId="c06840ee-86db-416c-abda-c0009dc355ed" providerId="ADAL" clId="{CCD45D03-1CB0-4F79-99E7-754FCB97FEDD}" dt="2022-10-27T20:56:45.783" v="4707" actId="478"/>
          <ac:spMkLst>
            <pc:docMk/>
            <pc:sldMk cId="4065349367" sldId="285"/>
            <ac:spMk id="4" creationId="{29F61A74-116D-AA01-655D-C06C6F4E7129}"/>
          </ac:spMkLst>
        </pc:spChg>
        <pc:spChg chg="mod">
          <ac:chgData name="Eveline Crevits" userId="c06840ee-86db-416c-abda-c0009dc355ed" providerId="ADAL" clId="{CCD45D03-1CB0-4F79-99E7-754FCB97FEDD}" dt="2022-10-27T20:51:25.104" v="4209" actId="20577"/>
          <ac:spMkLst>
            <pc:docMk/>
            <pc:sldMk cId="4065349367" sldId="285"/>
            <ac:spMk id="9" creationId="{FD9B2170-4CB9-47CB-A420-115E0E8D67D4}"/>
          </ac:spMkLst>
        </pc:spChg>
        <pc:graphicFrameChg chg="mod">
          <ac:chgData name="Eveline Crevits" userId="c06840ee-86db-416c-abda-c0009dc355ed" providerId="ADAL" clId="{CCD45D03-1CB0-4F79-99E7-754FCB97FEDD}" dt="2022-10-27T21:15:43.230" v="5259" actId="20577"/>
          <ac:graphicFrameMkLst>
            <pc:docMk/>
            <pc:sldMk cId="4065349367" sldId="285"/>
            <ac:graphicFrameMk id="13" creationId="{2AFF0CFC-4DE5-48B0-B316-1401FD8581C0}"/>
          </ac:graphicFrameMkLst>
        </pc:graphicFrameChg>
        <pc:picChg chg="add del">
          <ac:chgData name="Eveline Crevits" userId="c06840ee-86db-416c-abda-c0009dc355ed" providerId="ADAL" clId="{CCD45D03-1CB0-4F79-99E7-754FCB97FEDD}" dt="2022-10-27T20:56:24.855" v="4702" actId="478"/>
          <ac:picMkLst>
            <pc:docMk/>
            <pc:sldMk cId="4065349367" sldId="285"/>
            <ac:picMk id="15" creationId="{F72C4415-C400-4073-8DC7-6A38C9068E57}"/>
          </ac:picMkLst>
        </pc:picChg>
        <pc:picChg chg="add del mod">
          <ac:chgData name="Eveline Crevits" userId="c06840ee-86db-416c-abda-c0009dc355ed" providerId="ADAL" clId="{CCD45D03-1CB0-4F79-99E7-754FCB97FEDD}" dt="2022-10-27T20:56:50.411" v="4708" actId="1076"/>
          <ac:picMkLst>
            <pc:docMk/>
            <pc:sldMk cId="4065349367" sldId="285"/>
            <ac:picMk id="2050" creationId="{97BF8062-B0EF-54D4-8BAB-8AB0E9FBBB6F}"/>
          </ac:picMkLst>
        </pc:picChg>
      </pc:sldChg>
      <pc:sldChg chg="addSp delSp modSp add mod">
        <pc:chgData name="Eveline Crevits" userId="c06840ee-86db-416c-abda-c0009dc355ed" providerId="ADAL" clId="{CCD45D03-1CB0-4F79-99E7-754FCB97FEDD}" dt="2022-10-27T21:07:39.346" v="5133" actId="1076"/>
        <pc:sldMkLst>
          <pc:docMk/>
          <pc:sldMk cId="3360922160" sldId="286"/>
        </pc:sldMkLst>
        <pc:spChg chg="add mod">
          <ac:chgData name="Eveline Crevits" userId="c06840ee-86db-416c-abda-c0009dc355ed" providerId="ADAL" clId="{CCD45D03-1CB0-4F79-99E7-754FCB97FEDD}" dt="2022-10-27T21:02:08.678" v="5095"/>
          <ac:spMkLst>
            <pc:docMk/>
            <pc:sldMk cId="3360922160" sldId="286"/>
            <ac:spMk id="3" creationId="{49F3FAB9-E53F-1CCF-D462-3EEEC6BAFB93}"/>
          </ac:spMkLst>
        </pc:spChg>
        <pc:spChg chg="add mod">
          <ac:chgData name="Eveline Crevits" userId="c06840ee-86db-416c-abda-c0009dc355ed" providerId="ADAL" clId="{CCD45D03-1CB0-4F79-99E7-754FCB97FEDD}" dt="2022-10-27T21:02:26.133" v="5129" actId="20577"/>
          <ac:spMkLst>
            <pc:docMk/>
            <pc:sldMk cId="3360922160" sldId="286"/>
            <ac:spMk id="4" creationId="{53851831-6DA5-4514-CDE6-0FF972B69688}"/>
          </ac:spMkLst>
        </pc:spChg>
        <pc:spChg chg="mod">
          <ac:chgData name="Eveline Crevits" userId="c06840ee-86db-416c-abda-c0009dc355ed" providerId="ADAL" clId="{CCD45D03-1CB0-4F79-99E7-754FCB97FEDD}" dt="2022-10-27T20:58:00.451" v="4788" actId="20577"/>
          <ac:spMkLst>
            <pc:docMk/>
            <pc:sldMk cId="3360922160" sldId="286"/>
            <ac:spMk id="9" creationId="{FD9B2170-4CB9-47CB-A420-115E0E8D67D4}"/>
          </ac:spMkLst>
        </pc:spChg>
        <pc:grpChg chg="add mod">
          <ac:chgData name="Eveline Crevits" userId="c06840ee-86db-416c-abda-c0009dc355ed" providerId="ADAL" clId="{CCD45D03-1CB0-4F79-99E7-754FCB97FEDD}" dt="2022-10-27T21:02:15.510" v="5096" actId="1076"/>
          <ac:grpSpMkLst>
            <pc:docMk/>
            <pc:sldMk cId="3360922160" sldId="286"/>
            <ac:grpSpMk id="2" creationId="{38127033-F6FD-C278-1DE9-B26D3912DF56}"/>
          </ac:grpSpMkLst>
        </pc:grpChg>
        <pc:graphicFrameChg chg="mod">
          <ac:chgData name="Eveline Crevits" userId="c06840ee-86db-416c-abda-c0009dc355ed" providerId="ADAL" clId="{CCD45D03-1CB0-4F79-99E7-754FCB97FEDD}" dt="2022-10-27T21:01:50.953" v="5094" actId="20577"/>
          <ac:graphicFrameMkLst>
            <pc:docMk/>
            <pc:sldMk cId="3360922160" sldId="286"/>
            <ac:graphicFrameMk id="13" creationId="{2AFF0CFC-4DE5-48B0-B316-1401FD8581C0}"/>
          </ac:graphicFrameMkLst>
        </pc:graphicFrameChg>
        <pc:picChg chg="del">
          <ac:chgData name="Eveline Crevits" userId="c06840ee-86db-416c-abda-c0009dc355ed" providerId="ADAL" clId="{CCD45D03-1CB0-4F79-99E7-754FCB97FEDD}" dt="2022-10-27T21:07:18.131" v="5130" actId="478"/>
          <ac:picMkLst>
            <pc:docMk/>
            <pc:sldMk cId="3360922160" sldId="286"/>
            <ac:picMk id="2050" creationId="{97BF8062-B0EF-54D4-8BAB-8AB0E9FBBB6F}"/>
          </ac:picMkLst>
        </pc:picChg>
        <pc:picChg chg="add mod">
          <ac:chgData name="Eveline Crevits" userId="c06840ee-86db-416c-abda-c0009dc355ed" providerId="ADAL" clId="{CCD45D03-1CB0-4F79-99E7-754FCB97FEDD}" dt="2022-10-27T21:07:39.346" v="5133" actId="1076"/>
          <ac:picMkLst>
            <pc:docMk/>
            <pc:sldMk cId="3360922160" sldId="286"/>
            <ac:picMk id="3074" creationId="{675DB5E2-6607-B367-2611-6A583FD6E59B}"/>
          </ac:picMkLst>
        </pc:picChg>
      </pc:sldChg>
      <pc:sldChg chg="addSp delSp modSp new mod ord modClrScheme chgLayout">
        <pc:chgData name="Eveline Crevits" userId="c06840ee-86db-416c-abda-c0009dc355ed" providerId="ADAL" clId="{CCD45D03-1CB0-4F79-99E7-754FCB97FEDD}" dt="2022-10-27T21:20:49.995" v="5282" actId="1076"/>
        <pc:sldMkLst>
          <pc:docMk/>
          <pc:sldMk cId="2924175241" sldId="287"/>
        </pc:sldMkLst>
        <pc:spChg chg="del mod ord">
          <ac:chgData name="Eveline Crevits" userId="c06840ee-86db-416c-abda-c0009dc355ed" providerId="ADAL" clId="{CCD45D03-1CB0-4F79-99E7-754FCB97FEDD}" dt="2022-10-27T21:10:47.368" v="5137" actId="700"/>
          <ac:spMkLst>
            <pc:docMk/>
            <pc:sldMk cId="2924175241" sldId="287"/>
            <ac:spMk id="2" creationId="{E26C1263-36A6-2CF9-3BE5-D9BA9A085491}"/>
          </ac:spMkLst>
        </pc:spChg>
        <pc:spChg chg="del mod ord">
          <ac:chgData name="Eveline Crevits" userId="c06840ee-86db-416c-abda-c0009dc355ed" providerId="ADAL" clId="{CCD45D03-1CB0-4F79-99E7-754FCB97FEDD}" dt="2022-10-27T21:10:47.368" v="5137" actId="700"/>
          <ac:spMkLst>
            <pc:docMk/>
            <pc:sldMk cId="2924175241" sldId="287"/>
            <ac:spMk id="3" creationId="{ECC26CC5-CE46-B395-E3ED-9EDB3676DE12}"/>
          </ac:spMkLst>
        </pc:spChg>
        <pc:spChg chg="add del mod ord">
          <ac:chgData name="Eveline Crevits" userId="c06840ee-86db-416c-abda-c0009dc355ed" providerId="ADAL" clId="{CCD45D03-1CB0-4F79-99E7-754FCB97FEDD}" dt="2022-10-27T21:12:08.557" v="5141" actId="26606"/>
          <ac:spMkLst>
            <pc:docMk/>
            <pc:sldMk cId="2924175241" sldId="287"/>
            <ac:spMk id="4" creationId="{F98EE193-24EA-63CB-0382-2AA204AF3F8F}"/>
          </ac:spMkLst>
        </pc:spChg>
        <pc:spChg chg="add del mod ord">
          <ac:chgData name="Eveline Crevits" userId="c06840ee-86db-416c-abda-c0009dc355ed" providerId="ADAL" clId="{CCD45D03-1CB0-4F79-99E7-754FCB97FEDD}" dt="2022-10-27T21:12:08.557" v="5141" actId="26606"/>
          <ac:spMkLst>
            <pc:docMk/>
            <pc:sldMk cId="2924175241" sldId="287"/>
            <ac:spMk id="5" creationId="{D8503F52-0FEF-FB12-B007-AA1FB3750A0E}"/>
          </ac:spMkLst>
        </pc:spChg>
        <pc:spChg chg="add del mod ord">
          <ac:chgData name="Eveline Crevits" userId="c06840ee-86db-416c-abda-c0009dc355ed" providerId="ADAL" clId="{CCD45D03-1CB0-4F79-99E7-754FCB97FEDD}" dt="2022-10-27T21:11:53.773" v="5138" actId="931"/>
          <ac:spMkLst>
            <pc:docMk/>
            <pc:sldMk cId="2924175241" sldId="287"/>
            <ac:spMk id="6" creationId="{A8DE4F6C-CC05-4747-48D1-A524B05CCB3C}"/>
          </ac:spMkLst>
        </pc:spChg>
        <pc:spChg chg="add del mod">
          <ac:chgData name="Eveline Crevits" userId="c06840ee-86db-416c-abda-c0009dc355ed" providerId="ADAL" clId="{CCD45D03-1CB0-4F79-99E7-754FCB97FEDD}" dt="2022-10-27T21:17:51.410" v="5260" actId="931"/>
          <ac:spMkLst>
            <pc:docMk/>
            <pc:sldMk cId="2924175241" sldId="287"/>
            <ac:spMk id="10" creationId="{FEB1317C-347D-CC4D-65F8-A165C0CE4677}"/>
          </ac:spMkLst>
        </pc:spChg>
        <pc:spChg chg="add del mod">
          <ac:chgData name="Eveline Crevits" userId="c06840ee-86db-416c-abda-c0009dc355ed" providerId="ADAL" clId="{CCD45D03-1CB0-4F79-99E7-754FCB97FEDD}" dt="2022-10-27T21:12:08.541" v="5140" actId="26606"/>
          <ac:spMkLst>
            <pc:docMk/>
            <pc:sldMk cId="2924175241" sldId="287"/>
            <ac:spMk id="13" creationId="{10FD7AB2-FD66-805F-561D-686D09D15E74}"/>
          </ac:spMkLst>
        </pc:spChg>
        <pc:spChg chg="add del mod">
          <ac:chgData name="Eveline Crevits" userId="c06840ee-86db-416c-abda-c0009dc355ed" providerId="ADAL" clId="{CCD45D03-1CB0-4F79-99E7-754FCB97FEDD}" dt="2022-10-27T21:19:21.232" v="5272" actId="478"/>
          <ac:spMkLst>
            <pc:docMk/>
            <pc:sldMk cId="2924175241" sldId="287"/>
            <ac:spMk id="15" creationId="{31793DCB-F328-1972-464C-3D9789BBD19F}"/>
          </ac:spMkLst>
        </pc:spChg>
        <pc:spChg chg="add del mod">
          <ac:chgData name="Eveline Crevits" userId="c06840ee-86db-416c-abda-c0009dc355ed" providerId="ADAL" clId="{CCD45D03-1CB0-4F79-99E7-754FCB97FEDD}" dt="2022-10-27T21:19:26.709" v="5274" actId="478"/>
          <ac:spMkLst>
            <pc:docMk/>
            <pc:sldMk cId="2924175241" sldId="287"/>
            <ac:spMk id="16" creationId="{DE833ED4-4C2C-D34E-6572-E7147345D9BB}"/>
          </ac:spMkLst>
        </pc:spChg>
        <pc:spChg chg="add del mod">
          <ac:chgData name="Eveline Crevits" userId="c06840ee-86db-416c-abda-c0009dc355ed" providerId="ADAL" clId="{CCD45D03-1CB0-4F79-99E7-754FCB97FEDD}" dt="2022-10-27T21:19:23.192" v="5273" actId="478"/>
          <ac:spMkLst>
            <pc:docMk/>
            <pc:sldMk cId="2924175241" sldId="287"/>
            <ac:spMk id="17" creationId="{D6036525-1AF0-8C9D-3DA2-4C291BDB076C}"/>
          </ac:spMkLst>
        </pc:spChg>
        <pc:spChg chg="add del mod">
          <ac:chgData name="Eveline Crevits" userId="c06840ee-86db-416c-abda-c0009dc355ed" providerId="ADAL" clId="{CCD45D03-1CB0-4F79-99E7-754FCB97FEDD}" dt="2022-10-27T21:19:28.800" v="5275" actId="478"/>
          <ac:spMkLst>
            <pc:docMk/>
            <pc:sldMk cId="2924175241" sldId="287"/>
            <ac:spMk id="19" creationId="{B98DC200-8442-0F8C-AF66-84BE5CC30ACC}"/>
          </ac:spMkLst>
        </pc:spChg>
        <pc:picChg chg="add del mod">
          <ac:chgData name="Eveline Crevits" userId="c06840ee-86db-416c-abda-c0009dc355ed" providerId="ADAL" clId="{CCD45D03-1CB0-4F79-99E7-754FCB97FEDD}" dt="2022-10-27T21:12:13.160" v="5142" actId="478"/>
          <ac:picMkLst>
            <pc:docMk/>
            <pc:sldMk cId="2924175241" sldId="287"/>
            <ac:picMk id="8" creationId="{C8AADF60-2FB3-414C-D957-7EF872EC01F3}"/>
          </ac:picMkLst>
        </pc:picChg>
        <pc:picChg chg="add mod">
          <ac:chgData name="Eveline Crevits" userId="c06840ee-86db-416c-abda-c0009dc355ed" providerId="ADAL" clId="{CCD45D03-1CB0-4F79-99E7-754FCB97FEDD}" dt="2022-10-27T21:19:54.746" v="5278" actId="1076"/>
          <ac:picMkLst>
            <pc:docMk/>
            <pc:sldMk cId="2924175241" sldId="287"/>
            <ac:picMk id="12" creationId="{2B2DBC6A-F7D3-AB78-9F91-F7C17307CA21}"/>
          </ac:picMkLst>
        </pc:picChg>
        <pc:picChg chg="add mod">
          <ac:chgData name="Eveline Crevits" userId="c06840ee-86db-416c-abda-c0009dc355ed" providerId="ADAL" clId="{CCD45D03-1CB0-4F79-99E7-754FCB97FEDD}" dt="2022-10-27T21:20:49.995" v="5282" actId="1076"/>
          <ac:picMkLst>
            <pc:docMk/>
            <pc:sldMk cId="2924175241" sldId="287"/>
            <ac:picMk id="18" creationId="{B16A3A03-865E-FCCD-21CE-411D58473388}"/>
          </ac:picMkLst>
        </pc:picChg>
        <pc:picChg chg="add mod">
          <ac:chgData name="Eveline Crevits" userId="c06840ee-86db-416c-abda-c0009dc355ed" providerId="ADAL" clId="{CCD45D03-1CB0-4F79-99E7-754FCB97FEDD}" dt="2022-10-27T21:20:47.640" v="5281" actId="1076"/>
          <ac:picMkLst>
            <pc:docMk/>
            <pc:sldMk cId="2924175241" sldId="287"/>
            <ac:picMk id="21" creationId="{34FD732E-152F-3F6D-132D-97A7F8ADC87D}"/>
          </ac:picMkLst>
        </pc:picChg>
        <pc:picChg chg="add mod">
          <ac:chgData name="Eveline Crevits" userId="c06840ee-86db-416c-abda-c0009dc355ed" providerId="ADAL" clId="{CCD45D03-1CB0-4F79-99E7-754FCB97FEDD}" dt="2022-10-27T21:20:35.539" v="5280" actId="1076"/>
          <ac:picMkLst>
            <pc:docMk/>
            <pc:sldMk cId="2924175241" sldId="287"/>
            <ac:picMk id="23" creationId="{C5D8E9AA-83C9-C8E2-B64A-5834B621996B}"/>
          </ac:picMkLst>
        </pc:picChg>
      </pc:sldChg>
      <pc:sldChg chg="addSp delSp modSp new mod modClrScheme chgLayout">
        <pc:chgData name="Eveline Crevits" userId="c06840ee-86db-416c-abda-c0009dc355ed" providerId="ADAL" clId="{CCD45D03-1CB0-4F79-99E7-754FCB97FEDD}" dt="2022-10-27T21:28:17.224" v="5309" actId="22"/>
        <pc:sldMkLst>
          <pc:docMk/>
          <pc:sldMk cId="571030947" sldId="288"/>
        </pc:sldMkLst>
        <pc:spChg chg="del mod ord">
          <ac:chgData name="Eveline Crevits" userId="c06840ee-86db-416c-abda-c0009dc355ed" providerId="ADAL" clId="{CCD45D03-1CB0-4F79-99E7-754FCB97FEDD}" dt="2022-10-27T21:27:09.990" v="5284" actId="700"/>
          <ac:spMkLst>
            <pc:docMk/>
            <pc:sldMk cId="571030947" sldId="288"/>
            <ac:spMk id="2" creationId="{1D5D13FA-0954-0536-2D3F-C6BB8784B9DC}"/>
          </ac:spMkLst>
        </pc:spChg>
        <pc:spChg chg="del mod ord">
          <ac:chgData name="Eveline Crevits" userId="c06840ee-86db-416c-abda-c0009dc355ed" providerId="ADAL" clId="{CCD45D03-1CB0-4F79-99E7-754FCB97FEDD}" dt="2022-10-27T21:27:09.990" v="5284" actId="700"/>
          <ac:spMkLst>
            <pc:docMk/>
            <pc:sldMk cId="571030947" sldId="288"/>
            <ac:spMk id="3" creationId="{DA743D7A-0FDA-1CDC-BB20-29FAF7FF4A54}"/>
          </ac:spMkLst>
        </pc:spChg>
        <pc:spChg chg="del">
          <ac:chgData name="Eveline Crevits" userId="c06840ee-86db-416c-abda-c0009dc355ed" providerId="ADAL" clId="{CCD45D03-1CB0-4F79-99E7-754FCB97FEDD}" dt="2022-10-27T21:27:09.990" v="5284" actId="700"/>
          <ac:spMkLst>
            <pc:docMk/>
            <pc:sldMk cId="571030947" sldId="288"/>
            <ac:spMk id="4" creationId="{FDD26DA1-D69C-EE05-8FF5-A07A03E44337}"/>
          </ac:spMkLst>
        </pc:spChg>
        <pc:spChg chg="add mod ord">
          <ac:chgData name="Eveline Crevits" userId="c06840ee-86db-416c-abda-c0009dc355ed" providerId="ADAL" clId="{CCD45D03-1CB0-4F79-99E7-754FCB97FEDD}" dt="2022-10-27T21:27:14.471" v="5293" actId="20577"/>
          <ac:spMkLst>
            <pc:docMk/>
            <pc:sldMk cId="571030947" sldId="288"/>
            <ac:spMk id="5" creationId="{3C468858-D969-1FFD-F4D4-50E91B587189}"/>
          </ac:spMkLst>
        </pc:spChg>
        <pc:spChg chg="add del mod ord">
          <ac:chgData name="Eveline Crevits" userId="c06840ee-86db-416c-abda-c0009dc355ed" providerId="ADAL" clId="{CCD45D03-1CB0-4F79-99E7-754FCB97FEDD}" dt="2022-10-27T21:28:17.224" v="5309" actId="22"/>
          <ac:spMkLst>
            <pc:docMk/>
            <pc:sldMk cId="571030947" sldId="288"/>
            <ac:spMk id="6" creationId="{43DA87AC-2098-6735-8001-C3082D4D14D3}"/>
          </ac:spMkLst>
        </pc:spChg>
        <pc:picChg chg="add mod ord">
          <ac:chgData name="Eveline Crevits" userId="c06840ee-86db-416c-abda-c0009dc355ed" providerId="ADAL" clId="{CCD45D03-1CB0-4F79-99E7-754FCB97FEDD}" dt="2022-10-27T21:28:17.224" v="5309" actId="22"/>
          <ac:picMkLst>
            <pc:docMk/>
            <pc:sldMk cId="571030947" sldId="288"/>
            <ac:picMk id="8" creationId="{D5EF9BFB-85D7-58F9-BAD8-C42E3925643E}"/>
          </ac:picMkLst>
        </pc:picChg>
      </pc:sldChg>
      <pc:sldChg chg="addSp delSp modSp new mod">
        <pc:chgData name="Eveline Crevits" userId="c06840ee-86db-416c-abda-c0009dc355ed" providerId="ADAL" clId="{CCD45D03-1CB0-4F79-99E7-754FCB97FEDD}" dt="2022-10-27T21:29:22.770" v="5311" actId="1076"/>
        <pc:sldMkLst>
          <pc:docMk/>
          <pc:sldMk cId="3570914099" sldId="289"/>
        </pc:sldMkLst>
        <pc:spChg chg="mod">
          <ac:chgData name="Eveline Crevits" userId="c06840ee-86db-416c-abda-c0009dc355ed" providerId="ADAL" clId="{CCD45D03-1CB0-4F79-99E7-754FCB97FEDD}" dt="2022-10-27T21:27:37.799" v="5308" actId="20577"/>
          <ac:spMkLst>
            <pc:docMk/>
            <pc:sldMk cId="3570914099" sldId="289"/>
            <ac:spMk id="2" creationId="{F7CA28D0-8578-1E8C-436B-810C447C6188}"/>
          </ac:spMkLst>
        </pc:spChg>
        <pc:spChg chg="del">
          <ac:chgData name="Eveline Crevits" userId="c06840ee-86db-416c-abda-c0009dc355ed" providerId="ADAL" clId="{CCD45D03-1CB0-4F79-99E7-754FCB97FEDD}" dt="2022-10-27T21:28:41.465" v="5310" actId="22"/>
          <ac:spMkLst>
            <pc:docMk/>
            <pc:sldMk cId="3570914099" sldId="289"/>
            <ac:spMk id="3" creationId="{E26C0D79-E0ED-0DDD-DB58-DC470B3804E9}"/>
          </ac:spMkLst>
        </pc:spChg>
        <pc:picChg chg="add mod ord">
          <ac:chgData name="Eveline Crevits" userId="c06840ee-86db-416c-abda-c0009dc355ed" providerId="ADAL" clId="{CCD45D03-1CB0-4F79-99E7-754FCB97FEDD}" dt="2022-10-27T21:29:22.770" v="5311" actId="1076"/>
          <ac:picMkLst>
            <pc:docMk/>
            <pc:sldMk cId="3570914099" sldId="289"/>
            <ac:picMk id="5" creationId="{BC203E91-C652-2F8A-109C-0992D6EDE0C9}"/>
          </ac:picMkLst>
        </pc:picChg>
      </pc:sldChg>
    </pc:docChg>
  </pc:docChgLst>
  <pc:docChgLst>
    <pc:chgData name="Eveline Crevits" userId="S::u0082015@vives.be::c06840ee-86db-416c-abda-c0009dc355ed" providerId="AD" clId="Web-{30EAE5C6-4AE2-F16F-F33A-2E97B014B8A4}"/>
    <pc:docChg chg="modSld">
      <pc:chgData name="Eveline Crevits" userId="S::u0082015@vives.be::c06840ee-86db-416c-abda-c0009dc355ed" providerId="AD" clId="Web-{30EAE5C6-4AE2-F16F-F33A-2E97B014B8A4}" dt="2022-02-03T08:55:19.132" v="8" actId="20577"/>
      <pc:docMkLst>
        <pc:docMk/>
      </pc:docMkLst>
      <pc:sldChg chg="modSp">
        <pc:chgData name="Eveline Crevits" userId="S::u0082015@vives.be::c06840ee-86db-416c-abda-c0009dc355ed" providerId="AD" clId="Web-{30EAE5C6-4AE2-F16F-F33A-2E97B014B8A4}" dt="2022-02-03T07:59:08.740" v="5" actId="20577"/>
        <pc:sldMkLst>
          <pc:docMk/>
          <pc:sldMk cId="1970390508" sldId="260"/>
        </pc:sldMkLst>
        <pc:spChg chg="mod">
          <ac:chgData name="Eveline Crevits" userId="S::u0082015@vives.be::c06840ee-86db-416c-abda-c0009dc355ed" providerId="AD" clId="Web-{30EAE5C6-4AE2-F16F-F33A-2E97B014B8A4}" dt="2022-02-03T07:59:08.740" v="5" actId="20577"/>
          <ac:spMkLst>
            <pc:docMk/>
            <pc:sldMk cId="1970390508" sldId="260"/>
            <ac:spMk id="3" creationId="{D872F91A-4E88-48FC-91C9-4C026B5FE02D}"/>
          </ac:spMkLst>
        </pc:spChg>
      </pc:sldChg>
      <pc:sldChg chg="modSp">
        <pc:chgData name="Eveline Crevits" userId="S::u0082015@vives.be::c06840ee-86db-416c-abda-c0009dc355ed" providerId="AD" clId="Web-{30EAE5C6-4AE2-F16F-F33A-2E97B014B8A4}" dt="2022-02-03T08:53:50.485" v="6" actId="20577"/>
        <pc:sldMkLst>
          <pc:docMk/>
          <pc:sldMk cId="2112544708" sldId="265"/>
        </pc:sldMkLst>
        <pc:spChg chg="mod">
          <ac:chgData name="Eveline Crevits" userId="S::u0082015@vives.be::c06840ee-86db-416c-abda-c0009dc355ed" providerId="AD" clId="Web-{30EAE5C6-4AE2-F16F-F33A-2E97B014B8A4}" dt="2022-02-03T08:53:50.485" v="6" actId="20577"/>
          <ac:spMkLst>
            <pc:docMk/>
            <pc:sldMk cId="2112544708" sldId="265"/>
            <ac:spMk id="3" creationId="{85467C2E-DD30-444B-A34A-75B571CF224A}"/>
          </ac:spMkLst>
        </pc:spChg>
      </pc:sldChg>
      <pc:sldChg chg="modSp">
        <pc:chgData name="Eveline Crevits" userId="S::u0082015@vives.be::c06840ee-86db-416c-abda-c0009dc355ed" providerId="AD" clId="Web-{30EAE5C6-4AE2-F16F-F33A-2E97B014B8A4}" dt="2022-02-03T08:55:19.132" v="8" actId="20577"/>
        <pc:sldMkLst>
          <pc:docMk/>
          <pc:sldMk cId="3841659263" sldId="268"/>
        </pc:sldMkLst>
        <pc:spChg chg="mod">
          <ac:chgData name="Eveline Crevits" userId="S::u0082015@vives.be::c06840ee-86db-416c-abda-c0009dc355ed" providerId="AD" clId="Web-{30EAE5C6-4AE2-F16F-F33A-2E97B014B8A4}" dt="2022-02-03T08:55:19.132" v="8" actId="20577"/>
          <ac:spMkLst>
            <pc:docMk/>
            <pc:sldMk cId="3841659263" sldId="268"/>
            <ac:spMk id="3" creationId="{B60D3CAC-AFF9-4E71-B5F9-1FB8BA4EBF4F}"/>
          </ac:spMkLst>
        </pc:spChg>
      </pc:sldChg>
    </pc:docChg>
  </pc:docChgLst>
  <pc:docChgLst>
    <pc:chgData name="Eveline Crevits" userId="S::u0082015@vives.be::c06840ee-86db-416c-abda-c0009dc355ed" providerId="AD" clId="Web-{9600DC18-5040-5214-13E1-51B4B1E795DF}"/>
    <pc:docChg chg="addSld delSld modSld">
      <pc:chgData name="Eveline Crevits" userId="S::u0082015@vives.be::c06840ee-86db-416c-abda-c0009dc355ed" providerId="AD" clId="Web-{9600DC18-5040-5214-13E1-51B4B1E795DF}" dt="2021-09-28T19:08:35.952" v="7"/>
      <pc:docMkLst>
        <pc:docMk/>
      </pc:docMkLst>
      <pc:sldChg chg="addSp delSp modSp mod modClrScheme chgLayout">
        <pc:chgData name="Eveline Crevits" userId="S::u0082015@vives.be::c06840ee-86db-416c-abda-c0009dc355ed" providerId="AD" clId="Web-{9600DC18-5040-5214-13E1-51B4B1E795DF}" dt="2021-09-28T19:07:26.088" v="3"/>
        <pc:sldMkLst>
          <pc:docMk/>
          <pc:sldMk cId="2791370206" sldId="266"/>
        </pc:sldMkLst>
        <pc:spChg chg="del mod">
          <ac:chgData name="Eveline Crevits" userId="S::u0082015@vives.be::c06840ee-86db-416c-abda-c0009dc355ed" providerId="AD" clId="Web-{9600DC18-5040-5214-13E1-51B4B1E795DF}" dt="2021-09-28T19:07:23.229" v="2"/>
          <ac:spMkLst>
            <pc:docMk/>
            <pc:sldMk cId="2791370206" sldId="266"/>
            <ac:spMk id="2" creationId="{4FB62EE1-2E70-4C01-9A09-2A25B4AF511E}"/>
          </ac:spMkLst>
        </pc:spChg>
        <pc:spChg chg="del">
          <ac:chgData name="Eveline Crevits" userId="S::u0082015@vives.be::c06840ee-86db-416c-abda-c0009dc355ed" providerId="AD" clId="Web-{9600DC18-5040-5214-13E1-51B4B1E795DF}" dt="2021-09-28T19:06:54.399" v="0"/>
          <ac:spMkLst>
            <pc:docMk/>
            <pc:sldMk cId="2791370206" sldId="266"/>
            <ac:spMk id="3" creationId="{22D154D9-F6DF-452E-B616-6F8E3819C4EB}"/>
          </ac:spMkLst>
        </pc:spChg>
        <pc:spChg chg="add del mod">
          <ac:chgData name="Eveline Crevits" userId="S::u0082015@vives.be::c06840ee-86db-416c-abda-c0009dc355ed" providerId="AD" clId="Web-{9600DC18-5040-5214-13E1-51B4B1E795DF}" dt="2021-09-28T19:07:26.088" v="3"/>
          <ac:spMkLst>
            <pc:docMk/>
            <pc:sldMk cId="2791370206" sldId="266"/>
            <ac:spMk id="6" creationId="{BB23B5FB-D83D-4BB1-9300-7839DC79D372}"/>
          </ac:spMkLst>
        </pc:spChg>
        <pc:picChg chg="add mod ord">
          <ac:chgData name="Eveline Crevits" userId="S::u0082015@vives.be::c06840ee-86db-416c-abda-c0009dc355ed" providerId="AD" clId="Web-{9600DC18-5040-5214-13E1-51B4B1E795DF}" dt="2021-09-28T19:07:26.088" v="3"/>
          <ac:picMkLst>
            <pc:docMk/>
            <pc:sldMk cId="2791370206" sldId="266"/>
            <ac:picMk id="4" creationId="{F1DB6428-9071-4C22-ABA5-705A5EE7CDEB}"/>
          </ac:picMkLst>
        </pc:picChg>
      </pc:sldChg>
      <pc:sldChg chg="new del">
        <pc:chgData name="Eveline Crevits" userId="S::u0082015@vives.be::c06840ee-86db-416c-abda-c0009dc355ed" providerId="AD" clId="Web-{9600DC18-5040-5214-13E1-51B4B1E795DF}" dt="2021-09-28T19:08:35.952" v="7"/>
        <pc:sldMkLst>
          <pc:docMk/>
          <pc:sldMk cId="1918141384" sldId="274"/>
        </pc:sldMkLst>
      </pc:sldChg>
      <pc:sldChg chg="addSp delSp modSp new mod modClrScheme chgLayout">
        <pc:chgData name="Eveline Crevits" userId="S::u0082015@vives.be::c06840ee-86db-416c-abda-c0009dc355ed" providerId="AD" clId="Web-{9600DC18-5040-5214-13E1-51B4B1E795DF}" dt="2021-09-28T19:08:32.030" v="6"/>
        <pc:sldMkLst>
          <pc:docMk/>
          <pc:sldMk cId="2610223301" sldId="275"/>
        </pc:sldMkLst>
        <pc:spChg chg="del">
          <ac:chgData name="Eveline Crevits" userId="S::u0082015@vives.be::c06840ee-86db-416c-abda-c0009dc355ed" providerId="AD" clId="Web-{9600DC18-5040-5214-13E1-51B4B1E795DF}" dt="2021-09-28T19:08:32.030" v="6"/>
          <ac:spMkLst>
            <pc:docMk/>
            <pc:sldMk cId="2610223301" sldId="275"/>
            <ac:spMk id="2" creationId="{004CE0F9-7D27-41FA-8E09-5C2406E111E8}"/>
          </ac:spMkLst>
        </pc:spChg>
        <pc:spChg chg="add mod">
          <ac:chgData name="Eveline Crevits" userId="S::u0082015@vives.be::c06840ee-86db-416c-abda-c0009dc355ed" providerId="AD" clId="Web-{9600DC18-5040-5214-13E1-51B4B1E795DF}" dt="2021-09-28T19:08:32.030" v="6"/>
          <ac:spMkLst>
            <pc:docMk/>
            <pc:sldMk cId="2610223301" sldId="275"/>
            <ac:spMk id="7" creationId="{9D024C1F-6103-4013-B9EC-7EF961962F5E}"/>
          </ac:spMkLst>
        </pc:spChg>
        <pc:spChg chg="add mod">
          <ac:chgData name="Eveline Crevits" userId="S::u0082015@vives.be::c06840ee-86db-416c-abda-c0009dc355ed" providerId="AD" clId="Web-{9600DC18-5040-5214-13E1-51B4B1E795DF}" dt="2021-09-28T19:08:32.030" v="6"/>
          <ac:spMkLst>
            <pc:docMk/>
            <pc:sldMk cId="2610223301" sldId="275"/>
            <ac:spMk id="9" creationId="{A62AFEE7-214C-45FD-B00E-683816F5529B}"/>
          </ac:spMkLst>
        </pc:spChg>
      </pc:sldChg>
    </pc:docChg>
  </pc:docChgLst>
  <pc:docChgLst>
    <pc:chgData name="Eveline Crevits" userId="S::u0082015@vives.be::c06840ee-86db-416c-abda-c0009dc355ed" providerId="AD" clId="Web-{46E00413-A5B4-143D-4F82-23C56E095550}"/>
    <pc:docChg chg="modSld">
      <pc:chgData name="Eveline Crevits" userId="S::u0082015@vives.be::c06840ee-86db-416c-abda-c0009dc355ed" providerId="AD" clId="Web-{46E00413-A5B4-143D-4F82-23C56E095550}" dt="2022-01-26T16:42:06.647" v="65" actId="20577"/>
      <pc:docMkLst>
        <pc:docMk/>
      </pc:docMkLst>
      <pc:sldChg chg="modSp">
        <pc:chgData name="Eveline Crevits" userId="S::u0082015@vives.be::c06840ee-86db-416c-abda-c0009dc355ed" providerId="AD" clId="Web-{46E00413-A5B4-143D-4F82-23C56E095550}" dt="2022-01-26T16:33:34.277" v="42" actId="20577"/>
        <pc:sldMkLst>
          <pc:docMk/>
          <pc:sldMk cId="3303750772" sldId="264"/>
        </pc:sldMkLst>
        <pc:spChg chg="mod">
          <ac:chgData name="Eveline Crevits" userId="S::u0082015@vives.be::c06840ee-86db-416c-abda-c0009dc355ed" providerId="AD" clId="Web-{46E00413-A5B4-143D-4F82-23C56E095550}" dt="2022-01-26T16:33:34.277" v="42" actId="20577"/>
          <ac:spMkLst>
            <pc:docMk/>
            <pc:sldMk cId="3303750772" sldId="264"/>
            <ac:spMk id="3" creationId="{863EE2D9-A983-4E3B-B5A9-D8062F3DF9BD}"/>
          </ac:spMkLst>
        </pc:spChg>
      </pc:sldChg>
      <pc:sldChg chg="modSp">
        <pc:chgData name="Eveline Crevits" userId="S::u0082015@vives.be::c06840ee-86db-416c-abda-c0009dc355ed" providerId="AD" clId="Web-{46E00413-A5B4-143D-4F82-23C56E095550}" dt="2022-01-26T16:39:50.488" v="48" actId="20577"/>
        <pc:sldMkLst>
          <pc:docMk/>
          <pc:sldMk cId="2112544708" sldId="265"/>
        </pc:sldMkLst>
        <pc:spChg chg="mod">
          <ac:chgData name="Eveline Crevits" userId="S::u0082015@vives.be::c06840ee-86db-416c-abda-c0009dc355ed" providerId="AD" clId="Web-{46E00413-A5B4-143D-4F82-23C56E095550}" dt="2022-01-26T16:39:50.488" v="48" actId="20577"/>
          <ac:spMkLst>
            <pc:docMk/>
            <pc:sldMk cId="2112544708" sldId="265"/>
            <ac:spMk id="3" creationId="{85467C2E-DD30-444B-A34A-75B571CF224A}"/>
          </ac:spMkLst>
        </pc:spChg>
      </pc:sldChg>
      <pc:sldChg chg="modSp">
        <pc:chgData name="Eveline Crevits" userId="S::u0082015@vives.be::c06840ee-86db-416c-abda-c0009dc355ed" providerId="AD" clId="Web-{46E00413-A5B4-143D-4F82-23C56E095550}" dt="2022-01-26T16:41:09.568" v="52" actId="20577"/>
        <pc:sldMkLst>
          <pc:docMk/>
          <pc:sldMk cId="3841659263" sldId="268"/>
        </pc:sldMkLst>
        <pc:spChg chg="mod">
          <ac:chgData name="Eveline Crevits" userId="S::u0082015@vives.be::c06840ee-86db-416c-abda-c0009dc355ed" providerId="AD" clId="Web-{46E00413-A5B4-143D-4F82-23C56E095550}" dt="2022-01-26T16:41:09.568" v="52" actId="20577"/>
          <ac:spMkLst>
            <pc:docMk/>
            <pc:sldMk cId="3841659263" sldId="268"/>
            <ac:spMk id="3" creationId="{B60D3CAC-AFF9-4E71-B5F9-1FB8BA4EBF4F}"/>
          </ac:spMkLst>
        </pc:spChg>
      </pc:sldChg>
      <pc:sldChg chg="modSp">
        <pc:chgData name="Eveline Crevits" userId="S::u0082015@vives.be::c06840ee-86db-416c-abda-c0009dc355ed" providerId="AD" clId="Web-{46E00413-A5B4-143D-4F82-23C56E095550}" dt="2022-01-26T16:41:33.490" v="54" actId="20577"/>
        <pc:sldMkLst>
          <pc:docMk/>
          <pc:sldMk cId="330197281" sldId="269"/>
        </pc:sldMkLst>
        <pc:spChg chg="mod">
          <ac:chgData name="Eveline Crevits" userId="S::u0082015@vives.be::c06840ee-86db-416c-abda-c0009dc355ed" providerId="AD" clId="Web-{46E00413-A5B4-143D-4F82-23C56E095550}" dt="2022-01-26T16:41:33.490" v="54" actId="20577"/>
          <ac:spMkLst>
            <pc:docMk/>
            <pc:sldMk cId="330197281" sldId="269"/>
            <ac:spMk id="3" creationId="{B8B5A160-4B69-40A9-8911-350F1976988B}"/>
          </ac:spMkLst>
        </pc:spChg>
      </pc:sldChg>
      <pc:sldChg chg="modSp">
        <pc:chgData name="Eveline Crevits" userId="S::u0082015@vives.be::c06840ee-86db-416c-abda-c0009dc355ed" providerId="AD" clId="Web-{46E00413-A5B4-143D-4F82-23C56E095550}" dt="2022-01-26T16:42:06.647" v="65" actId="20577"/>
        <pc:sldMkLst>
          <pc:docMk/>
          <pc:sldMk cId="4151975026" sldId="271"/>
        </pc:sldMkLst>
        <pc:graphicFrameChg chg="modGraphic">
          <ac:chgData name="Eveline Crevits" userId="S::u0082015@vives.be::c06840ee-86db-416c-abda-c0009dc355ed" providerId="AD" clId="Web-{46E00413-A5B4-143D-4F82-23C56E095550}" dt="2022-01-26T16:42:06.647" v="65" actId="20577"/>
          <ac:graphicFrameMkLst>
            <pc:docMk/>
            <pc:sldMk cId="4151975026" sldId="271"/>
            <ac:graphicFrameMk id="5" creationId="{FB7A95E5-CDDB-46C4-8597-2D49EE0CE806}"/>
          </ac:graphicFrameMkLst>
        </pc:graphicFrameChg>
      </pc:sldChg>
    </pc:docChg>
  </pc:docChgLst>
  <pc:docChgLst>
    <pc:chgData name="Eveline Crevits" userId="S::u0082015@vives.be::c06840ee-86db-416c-abda-c0009dc355ed" providerId="AD" clId="Web-{47E03DF1-F5E5-635F-FF97-890FF058471A}"/>
    <pc:docChg chg="addSld delSld modSld">
      <pc:chgData name="Eveline Crevits" userId="S::u0082015@vives.be::c06840ee-86db-416c-abda-c0009dc355ed" providerId="AD" clId="Web-{47E03DF1-F5E5-635F-FF97-890FF058471A}" dt="2022-10-28T05:36:39.963" v="190" actId="1076"/>
      <pc:docMkLst>
        <pc:docMk/>
      </pc:docMkLst>
      <pc:sldChg chg="del">
        <pc:chgData name="Eveline Crevits" userId="S::u0082015@vives.be::c06840ee-86db-416c-abda-c0009dc355ed" providerId="AD" clId="Web-{47E03DF1-F5E5-635F-FF97-890FF058471A}" dt="2022-10-28T05:32:16.189" v="101"/>
        <pc:sldMkLst>
          <pc:docMk/>
          <pc:sldMk cId="654207879" sldId="279"/>
        </pc:sldMkLst>
      </pc:sldChg>
      <pc:sldChg chg="modSp">
        <pc:chgData name="Eveline Crevits" userId="S::u0082015@vives.be::c06840ee-86db-416c-abda-c0009dc355ed" providerId="AD" clId="Web-{47E03DF1-F5E5-635F-FF97-890FF058471A}" dt="2022-10-28T05:17:28.208" v="17" actId="20577"/>
        <pc:sldMkLst>
          <pc:docMk/>
          <pc:sldMk cId="3519641132" sldId="281"/>
        </pc:sldMkLst>
        <pc:spChg chg="mod">
          <ac:chgData name="Eveline Crevits" userId="S::u0082015@vives.be::c06840ee-86db-416c-abda-c0009dc355ed" providerId="AD" clId="Web-{47E03DF1-F5E5-635F-FF97-890FF058471A}" dt="2022-10-28T05:17:28.208" v="17" actId="20577"/>
          <ac:spMkLst>
            <pc:docMk/>
            <pc:sldMk cId="3519641132" sldId="281"/>
            <ac:spMk id="3" creationId="{FEB728AF-415C-A323-C273-AE23C080CC4A}"/>
          </ac:spMkLst>
        </pc:spChg>
      </pc:sldChg>
      <pc:sldChg chg="del">
        <pc:chgData name="Eveline Crevits" userId="S::u0082015@vives.be::c06840ee-86db-416c-abda-c0009dc355ed" providerId="AD" clId="Web-{47E03DF1-F5E5-635F-FF97-890FF058471A}" dt="2022-10-28T05:32:22.658" v="102"/>
        <pc:sldMkLst>
          <pc:docMk/>
          <pc:sldMk cId="3217497125" sldId="283"/>
        </pc:sldMkLst>
      </pc:sldChg>
      <pc:sldChg chg="modSp">
        <pc:chgData name="Eveline Crevits" userId="S::u0082015@vives.be::c06840ee-86db-416c-abda-c0009dc355ed" providerId="AD" clId="Web-{47E03DF1-F5E5-635F-FF97-890FF058471A}" dt="2022-10-28T05:32:46.190" v="113" actId="20577"/>
        <pc:sldMkLst>
          <pc:docMk/>
          <pc:sldMk cId="1023332104" sldId="284"/>
        </pc:sldMkLst>
        <pc:graphicFrameChg chg="modGraphic">
          <ac:chgData name="Eveline Crevits" userId="S::u0082015@vives.be::c06840ee-86db-416c-abda-c0009dc355ed" providerId="AD" clId="Web-{47E03DF1-F5E5-635F-FF97-890FF058471A}" dt="2022-10-28T05:32:46.190" v="113" actId="20577"/>
          <ac:graphicFrameMkLst>
            <pc:docMk/>
            <pc:sldMk cId="1023332104" sldId="284"/>
            <ac:graphicFrameMk id="13" creationId="{2AFF0CFC-4DE5-48B0-B316-1401FD8581C0}"/>
          </ac:graphicFrameMkLst>
        </pc:graphicFrameChg>
      </pc:sldChg>
      <pc:sldChg chg="addSp modSp new">
        <pc:chgData name="Eveline Crevits" userId="S::u0082015@vives.be::c06840ee-86db-416c-abda-c0009dc355ed" providerId="AD" clId="Web-{47E03DF1-F5E5-635F-FF97-890FF058471A}" dt="2022-10-28T05:31:45.282" v="100" actId="1076"/>
        <pc:sldMkLst>
          <pc:docMk/>
          <pc:sldMk cId="1268309383" sldId="290"/>
        </pc:sldMkLst>
        <pc:spChg chg="mod">
          <ac:chgData name="Eveline Crevits" userId="S::u0082015@vives.be::c06840ee-86db-416c-abda-c0009dc355ed" providerId="AD" clId="Web-{47E03DF1-F5E5-635F-FF97-890FF058471A}" dt="2022-10-28T05:17:36.130" v="32" actId="20577"/>
          <ac:spMkLst>
            <pc:docMk/>
            <pc:sldMk cId="1268309383" sldId="290"/>
            <ac:spMk id="2" creationId="{6E33315C-EB7B-AB97-FD4F-3D4EE5AACD29}"/>
          </ac:spMkLst>
        </pc:spChg>
        <pc:spChg chg="mod">
          <ac:chgData name="Eveline Crevits" userId="S::u0082015@vives.be::c06840ee-86db-416c-abda-c0009dc355ed" providerId="AD" clId="Web-{47E03DF1-F5E5-635F-FF97-890FF058471A}" dt="2022-10-28T05:30:09.013" v="98" actId="20577"/>
          <ac:spMkLst>
            <pc:docMk/>
            <pc:sldMk cId="1268309383" sldId="290"/>
            <ac:spMk id="3" creationId="{5EF8929A-A913-49C8-0009-05DB95E0BB16}"/>
          </ac:spMkLst>
        </pc:spChg>
        <pc:picChg chg="add mod">
          <ac:chgData name="Eveline Crevits" userId="S::u0082015@vives.be::c06840ee-86db-416c-abda-c0009dc355ed" providerId="AD" clId="Web-{47E03DF1-F5E5-635F-FF97-890FF058471A}" dt="2022-10-28T05:30:06.544" v="97" actId="1076"/>
          <ac:picMkLst>
            <pc:docMk/>
            <pc:sldMk cId="1268309383" sldId="290"/>
            <ac:picMk id="4" creationId="{11C4E8D1-B885-546E-08FF-919569457A70}"/>
          </ac:picMkLst>
        </pc:picChg>
        <pc:picChg chg="add mod">
          <ac:chgData name="Eveline Crevits" userId="S::u0082015@vives.be::c06840ee-86db-416c-abda-c0009dc355ed" providerId="AD" clId="Web-{47E03DF1-F5E5-635F-FF97-890FF058471A}" dt="2022-10-28T05:31:45.282" v="100" actId="1076"/>
          <ac:picMkLst>
            <pc:docMk/>
            <pc:sldMk cId="1268309383" sldId="290"/>
            <ac:picMk id="5" creationId="{877A6CF2-31B5-1318-B3DC-12DD1DDA004F}"/>
          </ac:picMkLst>
        </pc:picChg>
      </pc:sldChg>
      <pc:sldChg chg="addSp delSp modSp new">
        <pc:chgData name="Eveline Crevits" userId="S::u0082015@vives.be::c06840ee-86db-416c-abda-c0009dc355ed" providerId="AD" clId="Web-{47E03DF1-F5E5-635F-FF97-890FF058471A}" dt="2022-10-28T05:36:39.963" v="190" actId="1076"/>
        <pc:sldMkLst>
          <pc:docMk/>
          <pc:sldMk cId="984628464" sldId="291"/>
        </pc:sldMkLst>
        <pc:spChg chg="mod">
          <ac:chgData name="Eveline Crevits" userId="S::u0082015@vives.be::c06840ee-86db-416c-abda-c0009dc355ed" providerId="AD" clId="Web-{47E03DF1-F5E5-635F-FF97-890FF058471A}" dt="2022-10-28T05:36:26.931" v="188" actId="20577"/>
          <ac:spMkLst>
            <pc:docMk/>
            <pc:sldMk cId="984628464" sldId="291"/>
            <ac:spMk id="2" creationId="{2D958EDD-F44C-FCB2-108D-BB6F5385766F}"/>
          </ac:spMkLst>
        </pc:spChg>
        <pc:spChg chg="mod">
          <ac:chgData name="Eveline Crevits" userId="S::u0082015@vives.be::c06840ee-86db-416c-abda-c0009dc355ed" providerId="AD" clId="Web-{47E03DF1-F5E5-635F-FF97-890FF058471A}" dt="2022-10-28T05:35:25.851" v="178" actId="20577"/>
          <ac:spMkLst>
            <pc:docMk/>
            <pc:sldMk cId="984628464" sldId="291"/>
            <ac:spMk id="3" creationId="{5F2D0BF4-5F2B-025F-FE77-FC82E7A6D4DA}"/>
          </ac:spMkLst>
        </pc:spChg>
        <pc:picChg chg="add mod">
          <ac:chgData name="Eveline Crevits" userId="S::u0082015@vives.be::c06840ee-86db-416c-abda-c0009dc355ed" providerId="AD" clId="Web-{47E03DF1-F5E5-635F-FF97-890FF058471A}" dt="2022-10-28T05:36:39.963" v="190" actId="1076"/>
          <ac:picMkLst>
            <pc:docMk/>
            <pc:sldMk cId="984628464" sldId="291"/>
            <ac:picMk id="4" creationId="{D0341910-AA57-FA10-A78F-99C8746406B4}"/>
          </ac:picMkLst>
        </pc:picChg>
        <pc:picChg chg="add del mod">
          <ac:chgData name="Eveline Crevits" userId="S::u0082015@vives.be::c06840ee-86db-416c-abda-c0009dc355ed" providerId="AD" clId="Web-{47E03DF1-F5E5-635F-FF97-890FF058471A}" dt="2022-10-28T05:35:39.070" v="181"/>
          <ac:picMkLst>
            <pc:docMk/>
            <pc:sldMk cId="984628464" sldId="291"/>
            <ac:picMk id="5" creationId="{58802560-E96E-7D3C-0218-A115B6256C47}"/>
          </ac:picMkLst>
        </pc:picChg>
        <pc:picChg chg="add mod">
          <ac:chgData name="Eveline Crevits" userId="S::u0082015@vives.be::c06840ee-86db-416c-abda-c0009dc355ed" providerId="AD" clId="Web-{47E03DF1-F5E5-635F-FF97-890FF058471A}" dt="2022-10-28T05:36:14.259" v="185" actId="1076"/>
          <ac:picMkLst>
            <pc:docMk/>
            <pc:sldMk cId="984628464" sldId="291"/>
            <ac:picMk id="6" creationId="{6550F525-1614-96E2-EA99-68B8171695C8}"/>
          </ac:picMkLst>
        </pc:picChg>
      </pc:sldChg>
    </pc:docChg>
  </pc:docChgLst>
  <pc:docChgLst>
    <pc:chgData name="Eveline Crevits" userId="S::u0082015@vives.be::c06840ee-86db-416c-abda-c0009dc355ed" providerId="AD" clId="Web-{0B1036BE-4A6C-1F87-A2B4-200FAEB6DCB4}"/>
    <pc:docChg chg="modSld">
      <pc:chgData name="Eveline Crevits" userId="S::u0082015@vives.be::c06840ee-86db-416c-abda-c0009dc355ed" providerId="AD" clId="Web-{0B1036BE-4A6C-1F87-A2B4-200FAEB6DCB4}" dt="2021-09-27T13:39:15.909" v="58"/>
      <pc:docMkLst>
        <pc:docMk/>
      </pc:docMkLst>
      <pc:sldChg chg="modSp modNotes">
        <pc:chgData name="Eveline Crevits" userId="S::u0082015@vives.be::c06840ee-86db-416c-abda-c0009dc355ed" providerId="AD" clId="Web-{0B1036BE-4A6C-1F87-A2B4-200FAEB6DCB4}" dt="2021-09-27T13:37:50.188" v="52"/>
        <pc:sldMkLst>
          <pc:docMk/>
          <pc:sldMk cId="2907918492" sldId="259"/>
        </pc:sldMkLst>
        <pc:spChg chg="mod">
          <ac:chgData name="Eveline Crevits" userId="S::u0082015@vives.be::c06840ee-86db-416c-abda-c0009dc355ed" providerId="AD" clId="Web-{0B1036BE-4A6C-1F87-A2B4-200FAEB6DCB4}" dt="2021-09-27T13:29:43.205" v="19" actId="20577"/>
          <ac:spMkLst>
            <pc:docMk/>
            <pc:sldMk cId="2907918492" sldId="259"/>
            <ac:spMk id="3" creationId="{67C6CF82-2FCF-4F37-A77B-42830BFA97D2}"/>
          </ac:spMkLst>
        </pc:spChg>
      </pc:sldChg>
      <pc:sldChg chg="modSp">
        <pc:chgData name="Eveline Crevits" userId="S::u0082015@vives.be::c06840ee-86db-416c-abda-c0009dc355ed" providerId="AD" clId="Web-{0B1036BE-4A6C-1F87-A2B4-200FAEB6DCB4}" dt="2021-09-27T13:35:44.497" v="28" actId="20577"/>
        <pc:sldMkLst>
          <pc:docMk/>
          <pc:sldMk cId="2228478066" sldId="262"/>
        </pc:sldMkLst>
        <pc:spChg chg="mod">
          <ac:chgData name="Eveline Crevits" userId="S::u0082015@vives.be::c06840ee-86db-416c-abda-c0009dc355ed" providerId="AD" clId="Web-{0B1036BE-4A6C-1F87-A2B4-200FAEB6DCB4}" dt="2021-09-27T13:35:44.497" v="28" actId="20577"/>
          <ac:spMkLst>
            <pc:docMk/>
            <pc:sldMk cId="2228478066" sldId="262"/>
            <ac:spMk id="10" creationId="{BD7031F3-C6E3-45AF-B09D-822FF2D41D22}"/>
          </ac:spMkLst>
        </pc:spChg>
      </pc:sldChg>
      <pc:sldChg chg="modSp">
        <pc:chgData name="Eveline Crevits" userId="S::u0082015@vives.be::c06840ee-86db-416c-abda-c0009dc355ed" providerId="AD" clId="Web-{0B1036BE-4A6C-1F87-A2B4-200FAEB6DCB4}" dt="2021-09-27T13:37:00.140" v="45" actId="20577"/>
        <pc:sldMkLst>
          <pc:docMk/>
          <pc:sldMk cId="4104618544" sldId="263"/>
        </pc:sldMkLst>
        <pc:spChg chg="mod">
          <ac:chgData name="Eveline Crevits" userId="S::u0082015@vives.be::c06840ee-86db-416c-abda-c0009dc355ed" providerId="AD" clId="Web-{0B1036BE-4A6C-1F87-A2B4-200FAEB6DCB4}" dt="2021-09-27T13:37:00.140" v="45" actId="20577"/>
          <ac:spMkLst>
            <pc:docMk/>
            <pc:sldMk cId="4104618544" sldId="263"/>
            <ac:spMk id="16" creationId="{11A5DC61-3841-4F2E-A851-2E0D13EF1C97}"/>
          </ac:spMkLst>
        </pc:spChg>
      </pc:sldChg>
      <pc:sldChg chg="modNotes">
        <pc:chgData name="Eveline Crevits" userId="S::u0082015@vives.be::c06840ee-86db-416c-abda-c0009dc355ed" providerId="AD" clId="Web-{0B1036BE-4A6C-1F87-A2B4-200FAEB6DCB4}" dt="2021-09-27T13:39:15.909" v="58"/>
        <pc:sldMkLst>
          <pc:docMk/>
          <pc:sldMk cId="3303750772" sldId="264"/>
        </pc:sldMkLst>
      </pc:sldChg>
      <pc:sldChg chg="modSp">
        <pc:chgData name="Eveline Crevits" userId="S::u0082015@vives.be::c06840ee-86db-416c-abda-c0009dc355ed" providerId="AD" clId="Web-{0B1036BE-4A6C-1F87-A2B4-200FAEB6DCB4}" dt="2021-09-27T13:33:04.633" v="25" actId="20577"/>
        <pc:sldMkLst>
          <pc:docMk/>
          <pc:sldMk cId="1488731295" sldId="273"/>
        </pc:sldMkLst>
        <pc:spChg chg="mod">
          <ac:chgData name="Eveline Crevits" userId="S::u0082015@vives.be::c06840ee-86db-416c-abda-c0009dc355ed" providerId="AD" clId="Web-{0B1036BE-4A6C-1F87-A2B4-200FAEB6DCB4}" dt="2021-09-27T13:33:04.633" v="25" actId="20577"/>
          <ac:spMkLst>
            <pc:docMk/>
            <pc:sldMk cId="1488731295" sldId="273"/>
            <ac:spMk id="10" creationId="{BD7031F3-C6E3-45AF-B09D-822FF2D41D22}"/>
          </ac:spMkLst>
        </pc:spChg>
      </pc:sldChg>
    </pc:docChg>
  </pc:docChgLst>
  <pc:docChgLst>
    <pc:chgData name="Eveline Crevits" userId="c06840ee-86db-416c-abda-c0009dc355ed" providerId="ADAL" clId="{03E45B2C-EC3C-4370-A41F-A32318A2D569}"/>
    <pc:docChg chg="custSel modSld">
      <pc:chgData name="Eveline Crevits" userId="c06840ee-86db-416c-abda-c0009dc355ed" providerId="ADAL" clId="{03E45B2C-EC3C-4370-A41F-A32318A2D569}" dt="2021-09-27T13:44:03.198" v="270" actId="20577"/>
      <pc:docMkLst>
        <pc:docMk/>
      </pc:docMkLst>
      <pc:sldChg chg="modNotes">
        <pc:chgData name="Eveline Crevits" userId="c06840ee-86db-416c-abda-c0009dc355ed" providerId="ADAL" clId="{03E45B2C-EC3C-4370-A41F-A32318A2D569}" dt="2021-09-27T13:43:21.932" v="246" actId="20577"/>
        <pc:sldMkLst>
          <pc:docMk/>
          <pc:sldMk cId="2112544708" sldId="265"/>
        </pc:sldMkLst>
      </pc:sldChg>
      <pc:sldChg chg="modNotes">
        <pc:chgData name="Eveline Crevits" userId="c06840ee-86db-416c-abda-c0009dc355ed" providerId="ADAL" clId="{03E45B2C-EC3C-4370-A41F-A32318A2D569}" dt="2021-09-27T13:41:53.838" v="88" actId="20577"/>
        <pc:sldMkLst>
          <pc:docMk/>
          <pc:sldMk cId="2791370206" sldId="266"/>
        </pc:sldMkLst>
      </pc:sldChg>
      <pc:sldChg chg="modNotes">
        <pc:chgData name="Eveline Crevits" userId="c06840ee-86db-416c-abda-c0009dc355ed" providerId="ADAL" clId="{03E45B2C-EC3C-4370-A41F-A32318A2D569}" dt="2021-09-27T13:43:06.968" v="205" actId="20577"/>
        <pc:sldMkLst>
          <pc:docMk/>
          <pc:sldMk cId="939617419" sldId="267"/>
        </pc:sldMkLst>
      </pc:sldChg>
      <pc:sldChg chg="modSp mod">
        <pc:chgData name="Eveline Crevits" userId="c06840ee-86db-416c-abda-c0009dc355ed" providerId="ADAL" clId="{03E45B2C-EC3C-4370-A41F-A32318A2D569}" dt="2021-09-27T13:40:45.023" v="1" actId="1076"/>
        <pc:sldMkLst>
          <pc:docMk/>
          <pc:sldMk cId="3841659263" sldId="268"/>
        </pc:sldMkLst>
        <pc:spChg chg="mod">
          <ac:chgData name="Eveline Crevits" userId="c06840ee-86db-416c-abda-c0009dc355ed" providerId="ADAL" clId="{03E45B2C-EC3C-4370-A41F-A32318A2D569}" dt="2021-09-27T13:40:45.023" v="1" actId="1076"/>
          <ac:spMkLst>
            <pc:docMk/>
            <pc:sldMk cId="3841659263" sldId="268"/>
            <ac:spMk id="3" creationId="{B60D3CAC-AFF9-4E71-B5F9-1FB8BA4EBF4F}"/>
          </ac:spMkLst>
        </pc:spChg>
      </pc:sldChg>
      <pc:sldChg chg="modNotes">
        <pc:chgData name="Eveline Crevits" userId="c06840ee-86db-416c-abda-c0009dc355ed" providerId="ADAL" clId="{03E45B2C-EC3C-4370-A41F-A32318A2D569}" dt="2021-09-27T13:44:03.198" v="270" actId="20577"/>
        <pc:sldMkLst>
          <pc:docMk/>
          <pc:sldMk cId="330197281" sldId="269"/>
        </pc:sldMkLst>
      </pc:sldChg>
    </pc:docChg>
  </pc:docChgLst>
  <pc:docChgLst>
    <pc:chgData name="Eveline Crevits" userId="S::u0082015@vives.be::c06840ee-86db-416c-abda-c0009dc355ed" providerId="AD" clId="Web-{ECCB4557-0A12-9E52-3590-40F279A3AACC}"/>
    <pc:docChg chg="modSld">
      <pc:chgData name="Eveline Crevits" userId="S::u0082015@vives.be::c06840ee-86db-416c-abda-c0009dc355ed" providerId="AD" clId="Web-{ECCB4557-0A12-9E52-3590-40F279A3AACC}" dt="2021-10-04T06:13:17.870" v="12" actId="20577"/>
      <pc:docMkLst>
        <pc:docMk/>
      </pc:docMkLst>
      <pc:sldChg chg="modSp">
        <pc:chgData name="Eveline Crevits" userId="S::u0082015@vives.be::c06840ee-86db-416c-abda-c0009dc355ed" providerId="AD" clId="Web-{ECCB4557-0A12-9E52-3590-40F279A3AACC}" dt="2021-10-04T06:13:17.870" v="12" actId="20577"/>
        <pc:sldMkLst>
          <pc:docMk/>
          <pc:sldMk cId="2896248840" sldId="261"/>
        </pc:sldMkLst>
        <pc:graphicFrameChg chg="modGraphic">
          <ac:chgData name="Eveline Crevits" userId="S::u0082015@vives.be::c06840ee-86db-416c-abda-c0009dc355ed" providerId="AD" clId="Web-{ECCB4557-0A12-9E52-3590-40F279A3AACC}" dt="2021-10-04T06:13:17.870" v="12" actId="20577"/>
          <ac:graphicFrameMkLst>
            <pc:docMk/>
            <pc:sldMk cId="2896248840" sldId="261"/>
            <ac:graphicFrameMk id="7" creationId="{C7FC8EC8-9159-4DBD-BE98-CB34EBE71E9D}"/>
          </ac:graphicFrameMkLst>
        </pc:graphicFrameChg>
      </pc:sldChg>
    </pc:docChg>
  </pc:docChgLst>
  <pc:docChgLst>
    <pc:chgData name="Eveline Crevits" userId="S::u0082015@vives.be::c06840ee-86db-416c-abda-c0009dc355ed" providerId="AD" clId="Web-{D58EA5B2-2FF9-9D55-1141-F9F998A88211}"/>
    <pc:docChg chg="modSld">
      <pc:chgData name="Eveline Crevits" userId="S::u0082015@vives.be::c06840ee-86db-416c-abda-c0009dc355ed" providerId="AD" clId="Web-{D58EA5B2-2FF9-9D55-1141-F9F998A88211}" dt="2022-10-26T13:04:22.791" v="3" actId="1076"/>
      <pc:docMkLst>
        <pc:docMk/>
      </pc:docMkLst>
      <pc:sldChg chg="addSp modSp">
        <pc:chgData name="Eveline Crevits" userId="S::u0082015@vives.be::c06840ee-86db-416c-abda-c0009dc355ed" providerId="AD" clId="Web-{D58EA5B2-2FF9-9D55-1141-F9F998A88211}" dt="2022-10-26T13:04:22.791" v="3" actId="1076"/>
        <pc:sldMkLst>
          <pc:docMk/>
          <pc:sldMk cId="4233725484" sldId="256"/>
        </pc:sldMkLst>
        <pc:picChg chg="add mod">
          <ac:chgData name="Eveline Crevits" userId="S::u0082015@vives.be::c06840ee-86db-416c-abda-c0009dc355ed" providerId="AD" clId="Web-{D58EA5B2-2FF9-9D55-1141-F9F998A88211}" dt="2022-10-26T13:04:22.791" v="3" actId="1076"/>
          <ac:picMkLst>
            <pc:docMk/>
            <pc:sldMk cId="4233725484" sldId="256"/>
            <ac:picMk id="3" creationId="{A34685C7-8C8C-9C8A-224A-3557CE42B269}"/>
          </ac:picMkLst>
        </pc:picChg>
      </pc:sldChg>
    </pc:docChg>
  </pc:docChgLst>
  <pc:docChgLst>
    <pc:chgData name="Eveline" userId="c06840ee-86db-416c-abda-c0009dc355ed" providerId="ADAL" clId="{A09B4FC6-A8E8-4953-B4E9-330315D1E4F3}"/>
    <pc:docChg chg="custSel addSld modSld sldOrd">
      <pc:chgData name="Eveline" userId="c06840ee-86db-416c-abda-c0009dc355ed" providerId="ADAL" clId="{A09B4FC6-A8E8-4953-B4E9-330315D1E4F3}" dt="2021-10-01T08:04:01.332" v="1185" actId="20577"/>
      <pc:docMkLst>
        <pc:docMk/>
      </pc:docMkLst>
      <pc:sldChg chg="modNotesTx">
        <pc:chgData name="Eveline" userId="c06840ee-86db-416c-abda-c0009dc355ed" providerId="ADAL" clId="{A09B4FC6-A8E8-4953-B4E9-330315D1E4F3}" dt="2021-10-01T08:00:51.429" v="895" actId="20577"/>
        <pc:sldMkLst>
          <pc:docMk/>
          <pc:sldMk cId="1970390508" sldId="260"/>
        </pc:sldMkLst>
      </pc:sldChg>
      <pc:sldChg chg="modSp">
        <pc:chgData name="Eveline" userId="c06840ee-86db-416c-abda-c0009dc355ed" providerId="ADAL" clId="{A09B4FC6-A8E8-4953-B4E9-330315D1E4F3}" dt="2021-10-01T08:03:39.300" v="1159" actId="20577"/>
        <pc:sldMkLst>
          <pc:docMk/>
          <pc:sldMk cId="2896248840" sldId="261"/>
        </pc:sldMkLst>
        <pc:graphicFrameChg chg="mod">
          <ac:chgData name="Eveline" userId="c06840ee-86db-416c-abda-c0009dc355ed" providerId="ADAL" clId="{A09B4FC6-A8E8-4953-B4E9-330315D1E4F3}" dt="2021-10-01T08:03:39.300" v="1159" actId="20577"/>
          <ac:graphicFrameMkLst>
            <pc:docMk/>
            <pc:sldMk cId="2896248840" sldId="261"/>
            <ac:graphicFrameMk id="7" creationId="{C7FC8EC8-9159-4DBD-BE98-CB34EBE71E9D}"/>
          </ac:graphicFrameMkLst>
        </pc:graphicFrameChg>
      </pc:sldChg>
      <pc:sldChg chg="modSp mod">
        <pc:chgData name="Eveline" userId="c06840ee-86db-416c-abda-c0009dc355ed" providerId="ADAL" clId="{A09B4FC6-A8E8-4953-B4E9-330315D1E4F3}" dt="2021-09-20T08:52:17.109" v="749" actId="20577"/>
        <pc:sldMkLst>
          <pc:docMk/>
          <pc:sldMk cId="2228478066" sldId="262"/>
        </pc:sldMkLst>
        <pc:spChg chg="mod">
          <ac:chgData name="Eveline" userId="c06840ee-86db-416c-abda-c0009dc355ed" providerId="ADAL" clId="{A09B4FC6-A8E8-4953-B4E9-330315D1E4F3}" dt="2021-09-20T08:24:53.944" v="64" actId="20577"/>
          <ac:spMkLst>
            <pc:docMk/>
            <pc:sldMk cId="2228478066" sldId="262"/>
            <ac:spMk id="8" creationId="{F898C4E3-1D2A-46AE-A329-5648230CD47E}"/>
          </ac:spMkLst>
        </pc:spChg>
        <pc:spChg chg="mod">
          <ac:chgData name="Eveline" userId="c06840ee-86db-416c-abda-c0009dc355ed" providerId="ADAL" clId="{A09B4FC6-A8E8-4953-B4E9-330315D1E4F3}" dt="2021-09-20T08:52:17.109" v="749" actId="20577"/>
          <ac:spMkLst>
            <pc:docMk/>
            <pc:sldMk cId="2228478066" sldId="262"/>
            <ac:spMk id="10" creationId="{BD7031F3-C6E3-45AF-B09D-822FF2D41D22}"/>
          </ac:spMkLst>
        </pc:spChg>
      </pc:sldChg>
      <pc:sldChg chg="modSp mod">
        <pc:chgData name="Eveline" userId="c06840ee-86db-416c-abda-c0009dc355ed" providerId="ADAL" clId="{A09B4FC6-A8E8-4953-B4E9-330315D1E4F3}" dt="2021-09-20T08:54:03.736" v="779" actId="5793"/>
        <pc:sldMkLst>
          <pc:docMk/>
          <pc:sldMk cId="3841659263" sldId="268"/>
        </pc:sldMkLst>
        <pc:spChg chg="mod">
          <ac:chgData name="Eveline" userId="c06840ee-86db-416c-abda-c0009dc355ed" providerId="ADAL" clId="{A09B4FC6-A8E8-4953-B4E9-330315D1E4F3}" dt="2021-09-20T08:54:03.736" v="779" actId="5793"/>
          <ac:spMkLst>
            <pc:docMk/>
            <pc:sldMk cId="3841659263" sldId="268"/>
            <ac:spMk id="3" creationId="{B60D3CAC-AFF9-4E71-B5F9-1FB8BA4EBF4F}"/>
          </ac:spMkLst>
        </pc:spChg>
        <pc:picChg chg="mod">
          <ac:chgData name="Eveline" userId="c06840ee-86db-416c-abda-c0009dc355ed" providerId="ADAL" clId="{A09B4FC6-A8E8-4953-B4E9-330315D1E4F3}" dt="2021-09-20T08:53:22.894" v="759" actId="1076"/>
          <ac:picMkLst>
            <pc:docMk/>
            <pc:sldMk cId="3841659263" sldId="268"/>
            <ac:picMk id="5" creationId="{D2CD6030-9E07-45C2-BBB5-11C1A2F17DF7}"/>
          </ac:picMkLst>
        </pc:picChg>
      </pc:sldChg>
      <pc:sldChg chg="modSp add mod ord modClrScheme chgLayout">
        <pc:chgData name="Eveline" userId="c06840ee-86db-416c-abda-c0009dc355ed" providerId="ADAL" clId="{A09B4FC6-A8E8-4953-B4E9-330315D1E4F3}" dt="2021-10-01T08:04:01.332" v="1185" actId="20577"/>
        <pc:sldMkLst>
          <pc:docMk/>
          <pc:sldMk cId="1488731295" sldId="273"/>
        </pc:sldMkLst>
        <pc:spChg chg="mod">
          <ac:chgData name="Eveline" userId="c06840ee-86db-416c-abda-c0009dc355ed" providerId="ADAL" clId="{A09B4FC6-A8E8-4953-B4E9-330315D1E4F3}" dt="2021-09-20T08:37:04.615" v="238" actId="26606"/>
          <ac:spMkLst>
            <pc:docMk/>
            <pc:sldMk cId="1488731295" sldId="273"/>
            <ac:spMk id="8" creationId="{F898C4E3-1D2A-46AE-A329-5648230CD47E}"/>
          </ac:spMkLst>
        </pc:spChg>
        <pc:spChg chg="mod">
          <ac:chgData name="Eveline" userId="c06840ee-86db-416c-abda-c0009dc355ed" providerId="ADAL" clId="{A09B4FC6-A8E8-4953-B4E9-330315D1E4F3}" dt="2021-10-01T08:04:01.332" v="1185" actId="20577"/>
          <ac:spMkLst>
            <pc:docMk/>
            <pc:sldMk cId="1488731295" sldId="273"/>
            <ac:spMk id="10" creationId="{BD7031F3-C6E3-45AF-B09D-822FF2D41D22}"/>
          </ac:spMkLst>
        </pc:spChg>
        <pc:picChg chg="mod ord">
          <ac:chgData name="Eveline" userId="c06840ee-86db-416c-abda-c0009dc355ed" providerId="ADAL" clId="{A09B4FC6-A8E8-4953-B4E9-330315D1E4F3}" dt="2021-09-20T08:37:04.615" v="238" actId="26606"/>
          <ac:picMkLst>
            <pc:docMk/>
            <pc:sldMk cId="1488731295" sldId="273"/>
            <ac:picMk id="13" creationId="{7AD59F21-99DD-4A46-BF5A-9EB2AD66561E}"/>
          </ac:picMkLst>
        </pc:picChg>
      </pc:sldChg>
      <pc:sldChg chg="addSp delSp modSp mod modAnim">
        <pc:chgData name="Eveline" userId="c06840ee-86db-416c-abda-c0009dc355ed" providerId="ADAL" clId="{A09B4FC6-A8E8-4953-B4E9-330315D1E4F3}" dt="2021-09-28T19:11:50.014" v="828" actId="1076"/>
        <pc:sldMkLst>
          <pc:docMk/>
          <pc:sldMk cId="2610223301" sldId="275"/>
        </pc:sldMkLst>
        <pc:spChg chg="add del mod">
          <ac:chgData name="Eveline" userId="c06840ee-86db-416c-abda-c0009dc355ed" providerId="ADAL" clId="{A09B4FC6-A8E8-4953-B4E9-330315D1E4F3}" dt="2021-09-28T19:11:39.412" v="826" actId="478"/>
          <ac:spMkLst>
            <pc:docMk/>
            <pc:sldMk cId="2610223301" sldId="275"/>
            <ac:spMk id="4" creationId="{2DB3101C-5659-4743-8DA6-236B9235B69A}"/>
          </ac:spMkLst>
        </pc:spChg>
        <pc:spChg chg="del mod">
          <ac:chgData name="Eveline" userId="c06840ee-86db-416c-abda-c0009dc355ed" providerId="ADAL" clId="{A09B4FC6-A8E8-4953-B4E9-330315D1E4F3}" dt="2021-09-28T19:11:35.297" v="825" actId="478"/>
          <ac:spMkLst>
            <pc:docMk/>
            <pc:sldMk cId="2610223301" sldId="275"/>
            <ac:spMk id="7" creationId="{9D024C1F-6103-4013-B9EC-7EF961962F5E}"/>
          </ac:spMkLst>
        </pc:spChg>
        <pc:spChg chg="del">
          <ac:chgData name="Eveline" userId="c06840ee-86db-416c-abda-c0009dc355ed" providerId="ADAL" clId="{A09B4FC6-A8E8-4953-B4E9-330315D1E4F3}" dt="2021-09-28T19:10:04.790" v="780"/>
          <ac:spMkLst>
            <pc:docMk/>
            <pc:sldMk cId="2610223301" sldId="275"/>
            <ac:spMk id="9" creationId="{A62AFEE7-214C-45FD-B00E-683816F5529B}"/>
          </ac:spMkLst>
        </pc:spChg>
        <pc:picChg chg="add mod">
          <ac:chgData name="Eveline" userId="c06840ee-86db-416c-abda-c0009dc355ed" providerId="ADAL" clId="{A09B4FC6-A8E8-4953-B4E9-330315D1E4F3}" dt="2021-09-28T19:11:50.014" v="828" actId="1076"/>
          <ac:picMkLst>
            <pc:docMk/>
            <pc:sldMk cId="2610223301" sldId="275"/>
            <ac:picMk id="2" creationId="{4F92AE70-2F5F-43E3-85DA-02A2263965C4}"/>
          </ac:picMkLst>
        </pc:picChg>
      </pc:sldChg>
    </pc:docChg>
  </pc:docChgLst>
  <pc:docChgLst>
    <pc:chgData name="Eveline Crevits" userId="S::u0082015@vives.be::c06840ee-86db-416c-abda-c0009dc355ed" providerId="AD" clId="Web-{B5DA2FA1-CC73-BAC3-3AC2-F843DE575738}"/>
    <pc:docChg chg="modSld">
      <pc:chgData name="Eveline Crevits" userId="S::u0082015@vives.be::c06840ee-86db-416c-abda-c0009dc355ed" providerId="AD" clId="Web-{B5DA2FA1-CC73-BAC3-3AC2-F843DE575738}" dt="2022-11-14T08:24:47.442" v="36" actId="20577"/>
      <pc:docMkLst>
        <pc:docMk/>
      </pc:docMkLst>
      <pc:sldChg chg="modSp">
        <pc:chgData name="Eveline Crevits" userId="S::u0082015@vives.be::c06840ee-86db-416c-abda-c0009dc355ed" providerId="AD" clId="Web-{B5DA2FA1-CC73-BAC3-3AC2-F843DE575738}" dt="2022-11-14T08:24:47.442" v="36" actId="20577"/>
        <pc:sldMkLst>
          <pc:docMk/>
          <pc:sldMk cId="3788997456" sldId="282"/>
        </pc:sldMkLst>
        <pc:spChg chg="mod">
          <ac:chgData name="Eveline Crevits" userId="S::u0082015@vives.be::c06840ee-86db-416c-abda-c0009dc355ed" providerId="AD" clId="Web-{B5DA2FA1-CC73-BAC3-3AC2-F843DE575738}" dt="2022-11-14T08:24:47.442" v="36" actId="20577"/>
          <ac:spMkLst>
            <pc:docMk/>
            <pc:sldMk cId="3788997456" sldId="282"/>
            <ac:spMk id="3" creationId="{58387D31-6995-E1B4-51D0-F002325C293A}"/>
          </ac:spMkLst>
        </pc:spChg>
      </pc:sldChg>
      <pc:sldChg chg="modSp">
        <pc:chgData name="Eveline Crevits" userId="S::u0082015@vives.be::c06840ee-86db-416c-abda-c0009dc355ed" providerId="AD" clId="Web-{B5DA2FA1-CC73-BAC3-3AC2-F843DE575738}" dt="2022-11-14T08:15:54.471" v="31" actId="20577"/>
        <pc:sldMkLst>
          <pc:docMk/>
          <pc:sldMk cId="1268309383" sldId="290"/>
        </pc:sldMkLst>
        <pc:spChg chg="mod">
          <ac:chgData name="Eveline Crevits" userId="S::u0082015@vives.be::c06840ee-86db-416c-abda-c0009dc355ed" providerId="AD" clId="Web-{B5DA2FA1-CC73-BAC3-3AC2-F843DE575738}" dt="2022-11-14T08:15:54.471" v="31" actId="20577"/>
          <ac:spMkLst>
            <pc:docMk/>
            <pc:sldMk cId="1268309383" sldId="290"/>
            <ac:spMk id="3" creationId="{5EF8929A-A913-49C8-0009-05DB95E0BB16}"/>
          </ac:spMkLst>
        </pc:spChg>
        <pc:picChg chg="mod">
          <ac:chgData name="Eveline Crevits" userId="S::u0082015@vives.be::c06840ee-86db-416c-abda-c0009dc355ed" providerId="AD" clId="Web-{B5DA2FA1-CC73-BAC3-3AC2-F843DE575738}" dt="2022-11-14T08:02:27.023" v="1" actId="1076"/>
          <ac:picMkLst>
            <pc:docMk/>
            <pc:sldMk cId="1268309383" sldId="290"/>
            <ac:picMk id="5" creationId="{877A6CF2-31B5-1318-B3DC-12DD1DDA004F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7D5D4F-A56D-44F5-8786-9B4F1B99157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9F0A98-1D73-4F07-BEB2-FB828948D0D4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1. Welkom – intro ZORO – eigen casus</a:t>
          </a:r>
          <a:endParaRPr lang="en-US" dirty="0"/>
        </a:p>
      </dgm:t>
    </dgm:pt>
    <dgm:pt modelId="{C25C428F-524B-4779-8CDF-679CABED7EAC}" type="parTrans" cxnId="{292138EB-9FC7-47AD-88C2-3434B780CEC6}">
      <dgm:prSet/>
      <dgm:spPr/>
      <dgm:t>
        <a:bodyPr/>
        <a:lstStyle/>
        <a:p>
          <a:endParaRPr lang="en-US"/>
        </a:p>
      </dgm:t>
    </dgm:pt>
    <dgm:pt modelId="{D7A635AE-D727-42FC-BD72-8B817278029F}" type="sibTrans" cxnId="{292138EB-9FC7-47AD-88C2-3434B780CEC6}">
      <dgm:prSet/>
      <dgm:spPr/>
      <dgm:t>
        <a:bodyPr/>
        <a:lstStyle/>
        <a:p>
          <a:endParaRPr lang="en-US"/>
        </a:p>
      </dgm:t>
    </dgm:pt>
    <dgm:pt modelId="{D087E651-09A2-4303-B65A-97F386DACC36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2. </a:t>
          </a:r>
          <a:r>
            <a:rPr lang="en-US" dirty="0" err="1">
              <a:latin typeface="Calibri Light" panose="020F0302020204030204"/>
            </a:rPr>
            <a:t>Mierenfilmpje</a:t>
          </a:r>
          <a:r>
            <a:rPr lang="en-US" dirty="0">
              <a:latin typeface="Calibri Light" panose="020F0302020204030204"/>
            </a:rPr>
            <a:t> – </a:t>
          </a:r>
          <a:r>
            <a:rPr lang="en-US" dirty="0" err="1">
              <a:latin typeface="Calibri Light" panose="020F0302020204030204"/>
            </a:rPr>
            <a:t>theorie</a:t>
          </a:r>
          <a:r>
            <a:rPr lang="en-US" dirty="0">
              <a:latin typeface="Calibri Light" panose="020F0302020204030204"/>
            </a:rPr>
            <a:t> IPS - </a:t>
          </a:r>
          <a:r>
            <a:rPr lang="en-US" dirty="0" err="1">
              <a:latin typeface="Calibri Light" panose="020F0302020204030204"/>
            </a:rPr>
            <a:t>teamwerking</a:t>
          </a:r>
          <a:endParaRPr lang="en-US" dirty="0"/>
        </a:p>
      </dgm:t>
    </dgm:pt>
    <dgm:pt modelId="{1A48CFE7-B5A3-461D-8871-001587B9CBA8}" type="parTrans" cxnId="{5D17D54D-9AED-43B5-95C7-2C7264891107}">
      <dgm:prSet/>
      <dgm:spPr/>
      <dgm:t>
        <a:bodyPr/>
        <a:lstStyle/>
        <a:p>
          <a:endParaRPr lang="en-US"/>
        </a:p>
      </dgm:t>
    </dgm:pt>
    <dgm:pt modelId="{8CA00585-6607-40B1-8120-99C61053FD15}" type="sibTrans" cxnId="{5D17D54D-9AED-43B5-95C7-2C7264891107}">
      <dgm:prSet/>
      <dgm:spPr/>
      <dgm:t>
        <a:bodyPr/>
        <a:lstStyle/>
        <a:p>
          <a:endParaRPr lang="en-US"/>
        </a:p>
      </dgm:t>
    </dgm:pt>
    <dgm:pt modelId="{5C95DFAF-547D-4D99-AAFB-558810B05763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3. </a:t>
          </a:r>
          <a:r>
            <a:rPr lang="en-US" dirty="0" err="1">
              <a:latin typeface="Calibri Light" panose="020F0302020204030204"/>
            </a:rPr>
            <a:t>Oefening</a:t>
          </a:r>
          <a:r>
            <a:rPr lang="en-US" dirty="0">
              <a:latin typeface="Calibri Light" panose="020F0302020204030204"/>
            </a:rPr>
            <a:t>: </a:t>
          </a:r>
          <a:r>
            <a:rPr lang="en-US" dirty="0" err="1">
              <a:latin typeface="Calibri Light" panose="020F0302020204030204"/>
            </a:rPr>
            <a:t>wie</a:t>
          </a:r>
          <a:r>
            <a:rPr lang="en-US" dirty="0">
              <a:latin typeface="Calibri Light" panose="020F0302020204030204"/>
            </a:rPr>
            <a:t> zit er in </a:t>
          </a:r>
          <a:r>
            <a:rPr lang="en-US" dirty="0" err="1">
              <a:latin typeface="Calibri Light" panose="020F0302020204030204"/>
            </a:rPr>
            <a:t>mijn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netwerk</a:t>
          </a:r>
          <a:r>
            <a:rPr lang="en-US" dirty="0">
              <a:latin typeface="Calibri Light" panose="020F0302020204030204"/>
            </a:rPr>
            <a:t>?</a:t>
          </a:r>
          <a:endParaRPr lang="en-US" dirty="0"/>
        </a:p>
      </dgm:t>
    </dgm:pt>
    <dgm:pt modelId="{3EA50674-8E2D-45D5-9B3C-1A3B5307534F}" type="parTrans" cxnId="{63767C5A-2A02-428E-9DFA-E5BF87BDF653}">
      <dgm:prSet/>
      <dgm:spPr/>
      <dgm:t>
        <a:bodyPr/>
        <a:lstStyle/>
        <a:p>
          <a:endParaRPr lang="en-US"/>
        </a:p>
      </dgm:t>
    </dgm:pt>
    <dgm:pt modelId="{8F4D4E64-FB66-44AC-B427-CB1A0C985D38}" type="sibTrans" cxnId="{63767C5A-2A02-428E-9DFA-E5BF87BDF653}">
      <dgm:prSet/>
      <dgm:spPr/>
      <dgm:t>
        <a:bodyPr/>
        <a:lstStyle/>
        <a:p>
          <a:endParaRPr lang="en-US"/>
        </a:p>
      </dgm:t>
    </dgm:pt>
    <dgm:pt modelId="{45E9D836-59BD-4B8D-82DD-31DD91153AF5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4. </a:t>
          </a:r>
          <a:r>
            <a:rPr lang="en-US" dirty="0" err="1">
              <a:latin typeface="Calibri Light" panose="020F0302020204030204"/>
            </a:rPr>
            <a:t>Theorie</a:t>
          </a:r>
          <a:r>
            <a:rPr lang="en-US" dirty="0">
              <a:latin typeface="Calibri Light" panose="020F0302020204030204"/>
            </a:rPr>
            <a:t> ICF – </a:t>
          </a:r>
          <a:r>
            <a:rPr lang="en-US" dirty="0" err="1">
              <a:latin typeface="Calibri Light" panose="020F0302020204030204"/>
            </a:rPr>
            <a:t>zorgplan</a:t>
          </a:r>
          <a:r>
            <a:rPr lang="en-US" dirty="0">
              <a:latin typeface="Calibri Light" panose="020F0302020204030204"/>
            </a:rPr>
            <a:t> - </a:t>
          </a:r>
          <a:r>
            <a:rPr lang="en-US" dirty="0" err="1">
              <a:latin typeface="Calibri Light" panose="020F0302020204030204"/>
            </a:rPr>
            <a:t>STIEn</a:t>
          </a:r>
          <a:endParaRPr lang="en-US" dirty="0"/>
        </a:p>
      </dgm:t>
    </dgm:pt>
    <dgm:pt modelId="{1AE05F49-8185-4D9E-A48D-6F4FA9E61488}" type="parTrans" cxnId="{2BC2AAA4-551F-459E-A24F-889CA64B950A}">
      <dgm:prSet/>
      <dgm:spPr/>
      <dgm:t>
        <a:bodyPr/>
        <a:lstStyle/>
        <a:p>
          <a:endParaRPr lang="en-US"/>
        </a:p>
      </dgm:t>
    </dgm:pt>
    <dgm:pt modelId="{4D593D77-78F3-4606-8F71-FDAF6A7ABA74}" type="sibTrans" cxnId="{2BC2AAA4-551F-459E-A24F-889CA64B950A}">
      <dgm:prSet/>
      <dgm:spPr/>
      <dgm:t>
        <a:bodyPr/>
        <a:lstStyle/>
        <a:p>
          <a:endParaRPr lang="en-US"/>
        </a:p>
      </dgm:t>
    </dgm:pt>
    <dgm:pt modelId="{0891E315-F890-4E4C-9FB1-9BC293789E50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5. </a:t>
          </a:r>
          <a:r>
            <a:rPr lang="en-US" dirty="0" err="1">
              <a:latin typeface="Calibri Light" panose="020F0302020204030204"/>
            </a:rPr>
            <a:t>Persoonsgerichte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zorg</a:t>
          </a:r>
          <a:r>
            <a:rPr lang="en-US" dirty="0">
              <a:latin typeface="Calibri Light" panose="020F0302020204030204"/>
            </a:rPr>
            <a:t> – </a:t>
          </a:r>
          <a:r>
            <a:rPr lang="en-US" dirty="0" err="1">
              <a:latin typeface="Calibri Light" panose="020F0302020204030204"/>
            </a:rPr>
            <a:t>doelzoeker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STIEn</a:t>
          </a:r>
          <a:endParaRPr lang="en-US" dirty="0"/>
        </a:p>
      </dgm:t>
    </dgm:pt>
    <dgm:pt modelId="{76E92507-31E7-47C5-972F-93E7F3795997}" type="parTrans" cxnId="{871A3C19-6F04-409C-9CA7-10FB3E427FBB}">
      <dgm:prSet/>
      <dgm:spPr/>
      <dgm:t>
        <a:bodyPr/>
        <a:lstStyle/>
        <a:p>
          <a:endParaRPr lang="en-US"/>
        </a:p>
      </dgm:t>
    </dgm:pt>
    <dgm:pt modelId="{9FCF076A-9691-4295-8CF0-B2D6B7CE4EEE}" type="sibTrans" cxnId="{871A3C19-6F04-409C-9CA7-10FB3E427FBB}">
      <dgm:prSet/>
      <dgm:spPr/>
      <dgm:t>
        <a:bodyPr/>
        <a:lstStyle/>
        <a:p>
          <a:endParaRPr lang="en-US"/>
        </a:p>
      </dgm:t>
    </dgm:pt>
    <dgm:pt modelId="{72D3EC4B-00AF-4A93-B7F1-E58A5C04EC47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7. </a:t>
          </a:r>
          <a:r>
            <a:rPr lang="en-US" dirty="0" err="1">
              <a:latin typeface="Calibri Light" panose="020F0302020204030204"/>
            </a:rPr>
            <a:t>Mediaprofiel</a:t>
          </a:r>
          <a:r>
            <a:rPr lang="en-US" dirty="0">
              <a:latin typeface="Calibri Light" panose="020F0302020204030204"/>
            </a:rPr>
            <a:t> – ICT </a:t>
          </a:r>
          <a:r>
            <a:rPr lang="en-US" dirty="0" err="1">
              <a:latin typeface="Calibri Light" panose="020F0302020204030204"/>
            </a:rPr>
            <a:t>doelstellingen</a:t>
          </a:r>
          <a:endParaRPr lang="en-US" dirty="0"/>
        </a:p>
      </dgm:t>
    </dgm:pt>
    <dgm:pt modelId="{8B0BA700-D397-4659-8024-F95560BB0A65}" type="parTrans" cxnId="{3A243A75-E447-4CC9-B0D7-7DF9D3E3EFDD}">
      <dgm:prSet/>
      <dgm:spPr/>
      <dgm:t>
        <a:bodyPr/>
        <a:lstStyle/>
        <a:p>
          <a:endParaRPr lang="en-US"/>
        </a:p>
      </dgm:t>
    </dgm:pt>
    <dgm:pt modelId="{9789BC1C-93E7-4F68-AD01-F43E000C2BA5}" type="sibTrans" cxnId="{3A243A75-E447-4CC9-B0D7-7DF9D3E3EFDD}">
      <dgm:prSet/>
      <dgm:spPr/>
      <dgm:t>
        <a:bodyPr/>
        <a:lstStyle/>
        <a:p>
          <a:endParaRPr lang="en-US"/>
        </a:p>
      </dgm:t>
    </dgm:pt>
    <dgm:pt modelId="{6F4744C0-728E-4F72-96BF-2496C4CC1037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6. </a:t>
          </a:r>
          <a:r>
            <a:rPr lang="en-US" dirty="0" err="1">
              <a:latin typeface="Calibri Light" panose="020F0302020204030204"/>
            </a:rPr>
            <a:t>Doelzoeker</a:t>
          </a:r>
          <a:r>
            <a:rPr lang="en-US" dirty="0">
              <a:latin typeface="Calibri Light" panose="020F0302020204030204"/>
            </a:rPr>
            <a:t> eigen casus </a:t>
          </a:r>
          <a:r>
            <a:rPr lang="en-US" dirty="0" err="1">
              <a:latin typeface="Calibri Light" panose="020F0302020204030204"/>
            </a:rPr>
            <a:t>invullen</a:t>
          </a:r>
          <a:r>
            <a:rPr lang="en-US" dirty="0">
              <a:latin typeface="Calibri Light" panose="020F0302020204030204"/>
            </a:rPr>
            <a:t> </a:t>
          </a:r>
          <a:endParaRPr lang="en-US" dirty="0"/>
        </a:p>
      </dgm:t>
    </dgm:pt>
    <dgm:pt modelId="{F40525E2-EEB8-4113-AF89-773D2C38FC1F}" type="parTrans" cxnId="{A85602BD-D257-4AFD-816B-A151475E99A3}">
      <dgm:prSet/>
      <dgm:spPr/>
      <dgm:t>
        <a:bodyPr/>
        <a:lstStyle/>
        <a:p>
          <a:endParaRPr lang="nl-BE"/>
        </a:p>
      </dgm:t>
    </dgm:pt>
    <dgm:pt modelId="{AB2C3C9A-0FB4-4A52-B797-130BA1380442}" type="sibTrans" cxnId="{A85602BD-D257-4AFD-816B-A151475E99A3}">
      <dgm:prSet/>
      <dgm:spPr/>
      <dgm:t>
        <a:bodyPr/>
        <a:lstStyle/>
        <a:p>
          <a:endParaRPr lang="nl-BE"/>
        </a:p>
      </dgm:t>
    </dgm:pt>
    <dgm:pt modelId="{7D19FC66-824E-4C10-9030-22FBB00066A9}" type="pres">
      <dgm:prSet presAssocID="{A87D5D4F-A56D-44F5-8786-9B4F1B991573}" presName="linear" presStyleCnt="0">
        <dgm:presLayoutVars>
          <dgm:animLvl val="lvl"/>
          <dgm:resizeHandles val="exact"/>
        </dgm:presLayoutVars>
      </dgm:prSet>
      <dgm:spPr/>
    </dgm:pt>
    <dgm:pt modelId="{534F24D5-7B5D-4BDF-80D2-CC9C7F3A009D}" type="pres">
      <dgm:prSet presAssocID="{0B9F0A98-1D73-4F07-BEB2-FB828948D0D4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E2F9D009-1C9F-4C2E-8FAE-8802F106873D}" type="pres">
      <dgm:prSet presAssocID="{D7A635AE-D727-42FC-BD72-8B817278029F}" presName="spacer" presStyleCnt="0"/>
      <dgm:spPr/>
    </dgm:pt>
    <dgm:pt modelId="{78589307-5980-4B12-8710-7A592961D98B}" type="pres">
      <dgm:prSet presAssocID="{D087E651-09A2-4303-B65A-97F386DACC36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742DAA82-1CDA-4EFC-8E90-EA4B2CC4424A}" type="pres">
      <dgm:prSet presAssocID="{8CA00585-6607-40B1-8120-99C61053FD15}" presName="spacer" presStyleCnt="0"/>
      <dgm:spPr/>
    </dgm:pt>
    <dgm:pt modelId="{BA07522F-4999-4B57-AD38-331BF78441F0}" type="pres">
      <dgm:prSet presAssocID="{5C95DFAF-547D-4D99-AAFB-558810B05763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CC342DB6-14C0-4B0B-A213-C5221184CF32}" type="pres">
      <dgm:prSet presAssocID="{8F4D4E64-FB66-44AC-B427-CB1A0C985D38}" presName="spacer" presStyleCnt="0"/>
      <dgm:spPr/>
    </dgm:pt>
    <dgm:pt modelId="{151D33BA-B179-4A7C-96DD-2F31115444AA}" type="pres">
      <dgm:prSet presAssocID="{45E9D836-59BD-4B8D-82DD-31DD91153AF5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8E8BBE1C-4494-4C06-8FC8-E6748B9750D9}" type="pres">
      <dgm:prSet presAssocID="{4D593D77-78F3-4606-8F71-FDAF6A7ABA74}" presName="spacer" presStyleCnt="0"/>
      <dgm:spPr/>
    </dgm:pt>
    <dgm:pt modelId="{28918339-82AF-480F-906E-BC97A7786DBC}" type="pres">
      <dgm:prSet presAssocID="{0891E315-F890-4E4C-9FB1-9BC293789E50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2F680084-0200-4B0D-965C-3F7BA242C9AA}" type="pres">
      <dgm:prSet presAssocID="{9FCF076A-9691-4295-8CF0-B2D6B7CE4EEE}" presName="spacer" presStyleCnt="0"/>
      <dgm:spPr/>
    </dgm:pt>
    <dgm:pt modelId="{D7ADD468-AF2A-4518-AF1B-A79F82D3FFBA}" type="pres">
      <dgm:prSet presAssocID="{72D3EC4B-00AF-4A93-B7F1-E58A5C04EC47}" presName="parentText" presStyleLbl="node1" presStyleIdx="5" presStyleCnt="7" custLinFactY="96308" custLinFactNeighborX="-200" custLinFactNeighborY="100000">
        <dgm:presLayoutVars>
          <dgm:chMax val="0"/>
          <dgm:bulletEnabled val="1"/>
        </dgm:presLayoutVars>
      </dgm:prSet>
      <dgm:spPr/>
    </dgm:pt>
    <dgm:pt modelId="{13F4D162-424D-4D6A-B12C-D93062FD5D04}" type="pres">
      <dgm:prSet presAssocID="{9789BC1C-93E7-4F68-AD01-F43E000C2BA5}" presName="spacer" presStyleCnt="0"/>
      <dgm:spPr/>
    </dgm:pt>
    <dgm:pt modelId="{634F4712-2F7C-4D55-82B2-A1309987045E}" type="pres">
      <dgm:prSet presAssocID="{6F4744C0-728E-4F72-96BF-2496C4CC1037}" presName="parentText" presStyleLbl="node1" presStyleIdx="6" presStyleCnt="7" custLinFactY="-100000" custLinFactNeighborX="-200" custLinFactNeighborY="-125043">
        <dgm:presLayoutVars>
          <dgm:chMax val="0"/>
          <dgm:bulletEnabled val="1"/>
        </dgm:presLayoutVars>
      </dgm:prSet>
      <dgm:spPr/>
    </dgm:pt>
  </dgm:ptLst>
  <dgm:cxnLst>
    <dgm:cxn modelId="{871A3C19-6F04-409C-9CA7-10FB3E427FBB}" srcId="{A87D5D4F-A56D-44F5-8786-9B4F1B991573}" destId="{0891E315-F890-4E4C-9FB1-9BC293789E50}" srcOrd="4" destOrd="0" parTransId="{76E92507-31E7-47C5-972F-93E7F3795997}" sibTransId="{9FCF076A-9691-4295-8CF0-B2D6B7CE4EEE}"/>
    <dgm:cxn modelId="{A08F6424-5889-4DBF-BA48-2B0198A5BF67}" type="presOf" srcId="{0B9F0A98-1D73-4F07-BEB2-FB828948D0D4}" destId="{534F24D5-7B5D-4BDF-80D2-CC9C7F3A009D}" srcOrd="0" destOrd="0" presId="urn:microsoft.com/office/officeart/2005/8/layout/vList2"/>
    <dgm:cxn modelId="{5D17D54D-9AED-43B5-95C7-2C7264891107}" srcId="{A87D5D4F-A56D-44F5-8786-9B4F1B991573}" destId="{D087E651-09A2-4303-B65A-97F386DACC36}" srcOrd="1" destOrd="0" parTransId="{1A48CFE7-B5A3-461D-8871-001587B9CBA8}" sibTransId="{8CA00585-6607-40B1-8120-99C61053FD15}"/>
    <dgm:cxn modelId="{3A243A75-E447-4CC9-B0D7-7DF9D3E3EFDD}" srcId="{A87D5D4F-A56D-44F5-8786-9B4F1B991573}" destId="{72D3EC4B-00AF-4A93-B7F1-E58A5C04EC47}" srcOrd="5" destOrd="0" parTransId="{8B0BA700-D397-4659-8024-F95560BB0A65}" sibTransId="{9789BC1C-93E7-4F68-AD01-F43E000C2BA5}"/>
    <dgm:cxn modelId="{63767C5A-2A02-428E-9DFA-E5BF87BDF653}" srcId="{A87D5D4F-A56D-44F5-8786-9B4F1B991573}" destId="{5C95DFAF-547D-4D99-AAFB-558810B05763}" srcOrd="2" destOrd="0" parTransId="{3EA50674-8E2D-45D5-9B3C-1A3B5307534F}" sibTransId="{8F4D4E64-FB66-44AC-B427-CB1A0C985D38}"/>
    <dgm:cxn modelId="{2BC2AAA4-551F-459E-A24F-889CA64B950A}" srcId="{A87D5D4F-A56D-44F5-8786-9B4F1B991573}" destId="{45E9D836-59BD-4B8D-82DD-31DD91153AF5}" srcOrd="3" destOrd="0" parTransId="{1AE05F49-8185-4D9E-A48D-6F4FA9E61488}" sibTransId="{4D593D77-78F3-4606-8F71-FDAF6A7ABA74}"/>
    <dgm:cxn modelId="{ABF324AC-4D8C-4F9E-B6D1-AF12ECE5D980}" type="presOf" srcId="{0891E315-F890-4E4C-9FB1-9BC293789E50}" destId="{28918339-82AF-480F-906E-BC97A7786DBC}" srcOrd="0" destOrd="0" presId="urn:microsoft.com/office/officeart/2005/8/layout/vList2"/>
    <dgm:cxn modelId="{B0A2B7B2-EAF1-4E13-84F4-69736E6A1673}" type="presOf" srcId="{5C95DFAF-547D-4D99-AAFB-558810B05763}" destId="{BA07522F-4999-4B57-AD38-331BF78441F0}" srcOrd="0" destOrd="0" presId="urn:microsoft.com/office/officeart/2005/8/layout/vList2"/>
    <dgm:cxn modelId="{A85602BD-D257-4AFD-816B-A151475E99A3}" srcId="{A87D5D4F-A56D-44F5-8786-9B4F1B991573}" destId="{6F4744C0-728E-4F72-96BF-2496C4CC1037}" srcOrd="6" destOrd="0" parTransId="{F40525E2-EEB8-4113-AF89-773D2C38FC1F}" sibTransId="{AB2C3C9A-0FB4-4A52-B797-130BA1380442}"/>
    <dgm:cxn modelId="{E64B80BE-E1A6-4290-A162-990D2CA5F1FB}" type="presOf" srcId="{D087E651-09A2-4303-B65A-97F386DACC36}" destId="{78589307-5980-4B12-8710-7A592961D98B}" srcOrd="0" destOrd="0" presId="urn:microsoft.com/office/officeart/2005/8/layout/vList2"/>
    <dgm:cxn modelId="{C7FAC8E2-3625-42F3-8118-7709F4B093E9}" type="presOf" srcId="{72D3EC4B-00AF-4A93-B7F1-E58A5C04EC47}" destId="{D7ADD468-AF2A-4518-AF1B-A79F82D3FFBA}" srcOrd="0" destOrd="0" presId="urn:microsoft.com/office/officeart/2005/8/layout/vList2"/>
    <dgm:cxn modelId="{689E4EE4-90F7-493C-BD00-E74DF943033E}" type="presOf" srcId="{A87D5D4F-A56D-44F5-8786-9B4F1B991573}" destId="{7D19FC66-824E-4C10-9030-22FBB00066A9}" srcOrd="0" destOrd="0" presId="urn:microsoft.com/office/officeart/2005/8/layout/vList2"/>
    <dgm:cxn modelId="{292138EB-9FC7-47AD-88C2-3434B780CEC6}" srcId="{A87D5D4F-A56D-44F5-8786-9B4F1B991573}" destId="{0B9F0A98-1D73-4F07-BEB2-FB828948D0D4}" srcOrd="0" destOrd="0" parTransId="{C25C428F-524B-4779-8CDF-679CABED7EAC}" sibTransId="{D7A635AE-D727-42FC-BD72-8B817278029F}"/>
    <dgm:cxn modelId="{5DBB10F3-5E71-4171-A7E0-E9EF375F5732}" type="presOf" srcId="{6F4744C0-728E-4F72-96BF-2496C4CC1037}" destId="{634F4712-2F7C-4D55-82B2-A1309987045E}" srcOrd="0" destOrd="0" presId="urn:microsoft.com/office/officeart/2005/8/layout/vList2"/>
    <dgm:cxn modelId="{7342A7F3-A178-4330-8C24-223D92C3594C}" type="presOf" srcId="{45E9D836-59BD-4B8D-82DD-31DD91153AF5}" destId="{151D33BA-B179-4A7C-96DD-2F31115444AA}" srcOrd="0" destOrd="0" presId="urn:microsoft.com/office/officeart/2005/8/layout/vList2"/>
    <dgm:cxn modelId="{DC2AD015-3AF1-4BB6-9053-CF3C2B67EF36}" type="presParOf" srcId="{7D19FC66-824E-4C10-9030-22FBB00066A9}" destId="{534F24D5-7B5D-4BDF-80D2-CC9C7F3A009D}" srcOrd="0" destOrd="0" presId="urn:microsoft.com/office/officeart/2005/8/layout/vList2"/>
    <dgm:cxn modelId="{3C16887E-6260-4F3D-91A2-AA7B03A575DF}" type="presParOf" srcId="{7D19FC66-824E-4C10-9030-22FBB00066A9}" destId="{E2F9D009-1C9F-4C2E-8FAE-8802F106873D}" srcOrd="1" destOrd="0" presId="urn:microsoft.com/office/officeart/2005/8/layout/vList2"/>
    <dgm:cxn modelId="{AFB2F04C-9D7F-427C-802D-C0889A1B540F}" type="presParOf" srcId="{7D19FC66-824E-4C10-9030-22FBB00066A9}" destId="{78589307-5980-4B12-8710-7A592961D98B}" srcOrd="2" destOrd="0" presId="urn:microsoft.com/office/officeart/2005/8/layout/vList2"/>
    <dgm:cxn modelId="{D6368F53-68E7-43EE-A894-E1E2C994E142}" type="presParOf" srcId="{7D19FC66-824E-4C10-9030-22FBB00066A9}" destId="{742DAA82-1CDA-4EFC-8E90-EA4B2CC4424A}" srcOrd="3" destOrd="0" presId="urn:microsoft.com/office/officeart/2005/8/layout/vList2"/>
    <dgm:cxn modelId="{5F91D033-F008-4860-955B-CA9E9B79E0AB}" type="presParOf" srcId="{7D19FC66-824E-4C10-9030-22FBB00066A9}" destId="{BA07522F-4999-4B57-AD38-331BF78441F0}" srcOrd="4" destOrd="0" presId="urn:microsoft.com/office/officeart/2005/8/layout/vList2"/>
    <dgm:cxn modelId="{4AFD2113-3023-4E51-A31E-A284EF6545C7}" type="presParOf" srcId="{7D19FC66-824E-4C10-9030-22FBB00066A9}" destId="{CC342DB6-14C0-4B0B-A213-C5221184CF32}" srcOrd="5" destOrd="0" presId="urn:microsoft.com/office/officeart/2005/8/layout/vList2"/>
    <dgm:cxn modelId="{991513A1-FE6B-4CAD-B16E-AC84FD909594}" type="presParOf" srcId="{7D19FC66-824E-4C10-9030-22FBB00066A9}" destId="{151D33BA-B179-4A7C-96DD-2F31115444AA}" srcOrd="6" destOrd="0" presId="urn:microsoft.com/office/officeart/2005/8/layout/vList2"/>
    <dgm:cxn modelId="{B40E8345-FE04-4B15-9F9B-89A9AE06ACC3}" type="presParOf" srcId="{7D19FC66-824E-4C10-9030-22FBB00066A9}" destId="{8E8BBE1C-4494-4C06-8FC8-E6748B9750D9}" srcOrd="7" destOrd="0" presId="urn:microsoft.com/office/officeart/2005/8/layout/vList2"/>
    <dgm:cxn modelId="{2A515C59-356C-40EC-B02E-77F879DF8F45}" type="presParOf" srcId="{7D19FC66-824E-4C10-9030-22FBB00066A9}" destId="{28918339-82AF-480F-906E-BC97A7786DBC}" srcOrd="8" destOrd="0" presId="urn:microsoft.com/office/officeart/2005/8/layout/vList2"/>
    <dgm:cxn modelId="{70952350-FF0E-4FFB-A0DA-9777E493043D}" type="presParOf" srcId="{7D19FC66-824E-4C10-9030-22FBB00066A9}" destId="{2F680084-0200-4B0D-965C-3F7BA242C9AA}" srcOrd="9" destOrd="0" presId="urn:microsoft.com/office/officeart/2005/8/layout/vList2"/>
    <dgm:cxn modelId="{6251B138-9CBE-44DA-BCCE-4E1A2B982F80}" type="presParOf" srcId="{7D19FC66-824E-4C10-9030-22FBB00066A9}" destId="{D7ADD468-AF2A-4518-AF1B-A79F82D3FFBA}" srcOrd="10" destOrd="0" presId="urn:microsoft.com/office/officeart/2005/8/layout/vList2"/>
    <dgm:cxn modelId="{798D4D19-0A24-4BE9-9429-BAA8E72336CE}" type="presParOf" srcId="{7D19FC66-824E-4C10-9030-22FBB00066A9}" destId="{13F4D162-424D-4D6A-B12C-D93062FD5D04}" srcOrd="11" destOrd="0" presId="urn:microsoft.com/office/officeart/2005/8/layout/vList2"/>
    <dgm:cxn modelId="{713A7EF5-50F0-4539-AB3B-43246DCBEEFD}" type="presParOf" srcId="{7D19FC66-824E-4C10-9030-22FBB00066A9}" destId="{634F4712-2F7C-4D55-82B2-A1309987045E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7D5D4F-A56D-44F5-8786-9B4F1B99157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9F0A98-1D73-4F07-BEB2-FB828948D0D4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1. Welkom – </a:t>
          </a:r>
          <a:r>
            <a:rPr lang="en-US" dirty="0" err="1">
              <a:latin typeface="Calibri Light" panose="020F0302020204030204"/>
            </a:rPr>
            <a:t>terugblik</a:t>
          </a:r>
          <a:r>
            <a:rPr lang="en-US" dirty="0">
              <a:latin typeface="Calibri Light" panose="020F0302020204030204"/>
            </a:rPr>
            <a:t> IPS</a:t>
          </a:r>
          <a:endParaRPr lang="en-US" dirty="0"/>
        </a:p>
      </dgm:t>
    </dgm:pt>
    <dgm:pt modelId="{C25C428F-524B-4779-8CDF-679CABED7EAC}" type="parTrans" cxnId="{292138EB-9FC7-47AD-88C2-3434B780CEC6}">
      <dgm:prSet/>
      <dgm:spPr/>
      <dgm:t>
        <a:bodyPr/>
        <a:lstStyle/>
        <a:p>
          <a:endParaRPr lang="en-US"/>
        </a:p>
      </dgm:t>
    </dgm:pt>
    <dgm:pt modelId="{D7A635AE-D727-42FC-BD72-8B817278029F}" type="sibTrans" cxnId="{292138EB-9FC7-47AD-88C2-3434B780CEC6}">
      <dgm:prSet/>
      <dgm:spPr/>
      <dgm:t>
        <a:bodyPr/>
        <a:lstStyle/>
        <a:p>
          <a:endParaRPr lang="en-US"/>
        </a:p>
      </dgm:t>
    </dgm:pt>
    <dgm:pt modelId="{D087E651-09A2-4303-B65A-97F386DACC36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2. </a:t>
          </a:r>
          <a:r>
            <a:rPr lang="en-US" dirty="0" err="1">
              <a:latin typeface="Calibri Light" panose="020F0302020204030204"/>
            </a:rPr>
            <a:t>Introductie</a:t>
          </a:r>
          <a:r>
            <a:rPr lang="en-US" dirty="0"/>
            <a:t> TW – </a:t>
          </a:r>
          <a:r>
            <a:rPr lang="en-US" dirty="0" err="1"/>
            <a:t>filmpje</a:t>
          </a:r>
          <a:r>
            <a:rPr lang="en-US" dirty="0"/>
            <a:t> – eigen </a:t>
          </a:r>
          <a:r>
            <a:rPr lang="en-US" dirty="0" err="1"/>
            <a:t>ervaringen</a:t>
          </a:r>
          <a:endParaRPr lang="en-US" dirty="0"/>
        </a:p>
      </dgm:t>
    </dgm:pt>
    <dgm:pt modelId="{1A48CFE7-B5A3-461D-8871-001587B9CBA8}" type="parTrans" cxnId="{5D17D54D-9AED-43B5-95C7-2C7264891107}">
      <dgm:prSet/>
      <dgm:spPr/>
      <dgm:t>
        <a:bodyPr/>
        <a:lstStyle/>
        <a:p>
          <a:endParaRPr lang="en-US"/>
        </a:p>
      </dgm:t>
    </dgm:pt>
    <dgm:pt modelId="{8CA00585-6607-40B1-8120-99C61053FD15}" type="sibTrans" cxnId="{5D17D54D-9AED-43B5-95C7-2C7264891107}">
      <dgm:prSet/>
      <dgm:spPr/>
      <dgm:t>
        <a:bodyPr/>
        <a:lstStyle/>
        <a:p>
          <a:endParaRPr lang="en-US"/>
        </a:p>
      </dgm:t>
    </dgm:pt>
    <dgm:pt modelId="{5C95DFAF-547D-4D99-AAFB-558810B05763}">
      <dgm:prSet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3. </a:t>
          </a:r>
          <a:r>
            <a:rPr lang="en-US"/>
            <a:t>Kennis verruimen TW</a:t>
          </a:r>
        </a:p>
      </dgm:t>
    </dgm:pt>
    <dgm:pt modelId="{3EA50674-8E2D-45D5-9B3C-1A3B5307534F}" type="parTrans" cxnId="{63767C5A-2A02-428E-9DFA-E5BF87BDF653}">
      <dgm:prSet/>
      <dgm:spPr/>
      <dgm:t>
        <a:bodyPr/>
        <a:lstStyle/>
        <a:p>
          <a:endParaRPr lang="en-US"/>
        </a:p>
      </dgm:t>
    </dgm:pt>
    <dgm:pt modelId="{8F4D4E64-FB66-44AC-B427-CB1A0C985D38}" type="sibTrans" cxnId="{63767C5A-2A02-428E-9DFA-E5BF87BDF653}">
      <dgm:prSet/>
      <dgm:spPr/>
      <dgm:t>
        <a:bodyPr/>
        <a:lstStyle/>
        <a:p>
          <a:endParaRPr lang="en-US"/>
        </a:p>
      </dgm:t>
    </dgm:pt>
    <dgm:pt modelId="{45E9D836-59BD-4B8D-82DD-31DD91153AF5}">
      <dgm:prSet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4. Zelf</a:t>
          </a:r>
          <a:r>
            <a:rPr lang="en-US"/>
            <a:t> aan de slag – STIEn &amp; eigen casus – pitch</a:t>
          </a:r>
        </a:p>
      </dgm:t>
    </dgm:pt>
    <dgm:pt modelId="{1AE05F49-8185-4D9E-A48D-6F4FA9E61488}" type="parTrans" cxnId="{2BC2AAA4-551F-459E-A24F-889CA64B950A}">
      <dgm:prSet/>
      <dgm:spPr/>
      <dgm:t>
        <a:bodyPr/>
        <a:lstStyle/>
        <a:p>
          <a:endParaRPr lang="en-US"/>
        </a:p>
      </dgm:t>
    </dgm:pt>
    <dgm:pt modelId="{4D593D77-78F3-4606-8F71-FDAF6A7ABA74}" type="sibTrans" cxnId="{2BC2AAA4-551F-459E-A24F-889CA64B950A}">
      <dgm:prSet/>
      <dgm:spPr/>
      <dgm:t>
        <a:bodyPr/>
        <a:lstStyle/>
        <a:p>
          <a:endParaRPr lang="en-US"/>
        </a:p>
      </dgm:t>
    </dgm:pt>
    <dgm:pt modelId="{0891E315-F890-4E4C-9FB1-9BC293789E50}">
      <dgm:prSet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5. </a:t>
          </a:r>
          <a:r>
            <a:rPr lang="en-US"/>
            <a:t>Ethische aspecten zorgtechnologie</a:t>
          </a:r>
        </a:p>
      </dgm:t>
    </dgm:pt>
    <dgm:pt modelId="{76E92507-31E7-47C5-972F-93E7F3795997}" type="parTrans" cxnId="{871A3C19-6F04-409C-9CA7-10FB3E427FBB}">
      <dgm:prSet/>
      <dgm:spPr/>
      <dgm:t>
        <a:bodyPr/>
        <a:lstStyle/>
        <a:p>
          <a:endParaRPr lang="en-US"/>
        </a:p>
      </dgm:t>
    </dgm:pt>
    <dgm:pt modelId="{9FCF076A-9691-4295-8CF0-B2D6B7CE4EEE}" type="sibTrans" cxnId="{871A3C19-6F04-409C-9CA7-10FB3E427FBB}">
      <dgm:prSet/>
      <dgm:spPr/>
      <dgm:t>
        <a:bodyPr/>
        <a:lstStyle/>
        <a:p>
          <a:endParaRPr lang="en-US"/>
        </a:p>
      </dgm:t>
    </dgm:pt>
    <dgm:pt modelId="{72D3EC4B-00AF-4A93-B7F1-E58A5C04EC47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6. 360° Feedback laten </a:t>
          </a:r>
          <a:r>
            <a:rPr lang="en-US" dirty="0" err="1">
              <a:latin typeface="Calibri Light" panose="020F0302020204030204"/>
            </a:rPr>
            <a:t>invullen</a:t>
          </a:r>
          <a:endParaRPr lang="en-US" dirty="0"/>
        </a:p>
      </dgm:t>
    </dgm:pt>
    <dgm:pt modelId="{8B0BA700-D397-4659-8024-F95560BB0A65}" type="parTrans" cxnId="{3A243A75-E447-4CC9-B0D7-7DF9D3E3EFDD}">
      <dgm:prSet/>
      <dgm:spPr/>
      <dgm:t>
        <a:bodyPr/>
        <a:lstStyle/>
        <a:p>
          <a:endParaRPr lang="en-US"/>
        </a:p>
      </dgm:t>
    </dgm:pt>
    <dgm:pt modelId="{9789BC1C-93E7-4F68-AD01-F43E000C2BA5}" type="sibTrans" cxnId="{3A243A75-E447-4CC9-B0D7-7DF9D3E3EFDD}">
      <dgm:prSet/>
      <dgm:spPr/>
      <dgm:t>
        <a:bodyPr/>
        <a:lstStyle/>
        <a:p>
          <a:endParaRPr lang="en-US"/>
        </a:p>
      </dgm:t>
    </dgm:pt>
    <dgm:pt modelId="{7D19FC66-824E-4C10-9030-22FBB00066A9}" type="pres">
      <dgm:prSet presAssocID="{A87D5D4F-A56D-44F5-8786-9B4F1B991573}" presName="linear" presStyleCnt="0">
        <dgm:presLayoutVars>
          <dgm:animLvl val="lvl"/>
          <dgm:resizeHandles val="exact"/>
        </dgm:presLayoutVars>
      </dgm:prSet>
      <dgm:spPr/>
    </dgm:pt>
    <dgm:pt modelId="{534F24D5-7B5D-4BDF-80D2-CC9C7F3A009D}" type="pres">
      <dgm:prSet presAssocID="{0B9F0A98-1D73-4F07-BEB2-FB828948D0D4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E2F9D009-1C9F-4C2E-8FAE-8802F106873D}" type="pres">
      <dgm:prSet presAssocID="{D7A635AE-D727-42FC-BD72-8B817278029F}" presName="spacer" presStyleCnt="0"/>
      <dgm:spPr/>
    </dgm:pt>
    <dgm:pt modelId="{78589307-5980-4B12-8710-7A592961D98B}" type="pres">
      <dgm:prSet presAssocID="{D087E651-09A2-4303-B65A-97F386DACC36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742DAA82-1CDA-4EFC-8E90-EA4B2CC4424A}" type="pres">
      <dgm:prSet presAssocID="{8CA00585-6607-40B1-8120-99C61053FD15}" presName="spacer" presStyleCnt="0"/>
      <dgm:spPr/>
    </dgm:pt>
    <dgm:pt modelId="{BA07522F-4999-4B57-AD38-331BF78441F0}" type="pres">
      <dgm:prSet presAssocID="{5C95DFAF-547D-4D99-AAFB-558810B05763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CC342DB6-14C0-4B0B-A213-C5221184CF32}" type="pres">
      <dgm:prSet presAssocID="{8F4D4E64-FB66-44AC-B427-CB1A0C985D38}" presName="spacer" presStyleCnt="0"/>
      <dgm:spPr/>
    </dgm:pt>
    <dgm:pt modelId="{151D33BA-B179-4A7C-96DD-2F31115444AA}" type="pres">
      <dgm:prSet presAssocID="{45E9D836-59BD-4B8D-82DD-31DD91153AF5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8E8BBE1C-4494-4C06-8FC8-E6748B9750D9}" type="pres">
      <dgm:prSet presAssocID="{4D593D77-78F3-4606-8F71-FDAF6A7ABA74}" presName="spacer" presStyleCnt="0"/>
      <dgm:spPr/>
    </dgm:pt>
    <dgm:pt modelId="{28918339-82AF-480F-906E-BC97A7786DBC}" type="pres">
      <dgm:prSet presAssocID="{0891E315-F890-4E4C-9FB1-9BC293789E5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F680084-0200-4B0D-965C-3F7BA242C9AA}" type="pres">
      <dgm:prSet presAssocID="{9FCF076A-9691-4295-8CF0-B2D6B7CE4EEE}" presName="spacer" presStyleCnt="0"/>
      <dgm:spPr/>
    </dgm:pt>
    <dgm:pt modelId="{D7ADD468-AF2A-4518-AF1B-A79F82D3FFBA}" type="pres">
      <dgm:prSet presAssocID="{72D3EC4B-00AF-4A93-B7F1-E58A5C04EC47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871A3C19-6F04-409C-9CA7-10FB3E427FBB}" srcId="{A87D5D4F-A56D-44F5-8786-9B4F1B991573}" destId="{0891E315-F890-4E4C-9FB1-9BC293789E50}" srcOrd="4" destOrd="0" parTransId="{76E92507-31E7-47C5-972F-93E7F3795997}" sibTransId="{9FCF076A-9691-4295-8CF0-B2D6B7CE4EEE}"/>
    <dgm:cxn modelId="{A08F6424-5889-4DBF-BA48-2B0198A5BF67}" type="presOf" srcId="{0B9F0A98-1D73-4F07-BEB2-FB828948D0D4}" destId="{534F24D5-7B5D-4BDF-80D2-CC9C7F3A009D}" srcOrd="0" destOrd="0" presId="urn:microsoft.com/office/officeart/2005/8/layout/vList2"/>
    <dgm:cxn modelId="{5D17D54D-9AED-43B5-95C7-2C7264891107}" srcId="{A87D5D4F-A56D-44F5-8786-9B4F1B991573}" destId="{D087E651-09A2-4303-B65A-97F386DACC36}" srcOrd="1" destOrd="0" parTransId="{1A48CFE7-B5A3-461D-8871-001587B9CBA8}" sibTransId="{8CA00585-6607-40B1-8120-99C61053FD15}"/>
    <dgm:cxn modelId="{3A243A75-E447-4CC9-B0D7-7DF9D3E3EFDD}" srcId="{A87D5D4F-A56D-44F5-8786-9B4F1B991573}" destId="{72D3EC4B-00AF-4A93-B7F1-E58A5C04EC47}" srcOrd="5" destOrd="0" parTransId="{8B0BA700-D397-4659-8024-F95560BB0A65}" sibTransId="{9789BC1C-93E7-4F68-AD01-F43E000C2BA5}"/>
    <dgm:cxn modelId="{63767C5A-2A02-428E-9DFA-E5BF87BDF653}" srcId="{A87D5D4F-A56D-44F5-8786-9B4F1B991573}" destId="{5C95DFAF-547D-4D99-AAFB-558810B05763}" srcOrd="2" destOrd="0" parTransId="{3EA50674-8E2D-45D5-9B3C-1A3B5307534F}" sibTransId="{8F4D4E64-FB66-44AC-B427-CB1A0C985D38}"/>
    <dgm:cxn modelId="{2BC2AAA4-551F-459E-A24F-889CA64B950A}" srcId="{A87D5D4F-A56D-44F5-8786-9B4F1B991573}" destId="{45E9D836-59BD-4B8D-82DD-31DD91153AF5}" srcOrd="3" destOrd="0" parTransId="{1AE05F49-8185-4D9E-A48D-6F4FA9E61488}" sibTransId="{4D593D77-78F3-4606-8F71-FDAF6A7ABA74}"/>
    <dgm:cxn modelId="{ABF324AC-4D8C-4F9E-B6D1-AF12ECE5D980}" type="presOf" srcId="{0891E315-F890-4E4C-9FB1-9BC293789E50}" destId="{28918339-82AF-480F-906E-BC97A7786DBC}" srcOrd="0" destOrd="0" presId="urn:microsoft.com/office/officeart/2005/8/layout/vList2"/>
    <dgm:cxn modelId="{B0A2B7B2-EAF1-4E13-84F4-69736E6A1673}" type="presOf" srcId="{5C95DFAF-547D-4D99-AAFB-558810B05763}" destId="{BA07522F-4999-4B57-AD38-331BF78441F0}" srcOrd="0" destOrd="0" presId="urn:microsoft.com/office/officeart/2005/8/layout/vList2"/>
    <dgm:cxn modelId="{E64B80BE-E1A6-4290-A162-990D2CA5F1FB}" type="presOf" srcId="{D087E651-09A2-4303-B65A-97F386DACC36}" destId="{78589307-5980-4B12-8710-7A592961D98B}" srcOrd="0" destOrd="0" presId="urn:microsoft.com/office/officeart/2005/8/layout/vList2"/>
    <dgm:cxn modelId="{C7FAC8E2-3625-42F3-8118-7709F4B093E9}" type="presOf" srcId="{72D3EC4B-00AF-4A93-B7F1-E58A5C04EC47}" destId="{D7ADD468-AF2A-4518-AF1B-A79F82D3FFBA}" srcOrd="0" destOrd="0" presId="urn:microsoft.com/office/officeart/2005/8/layout/vList2"/>
    <dgm:cxn modelId="{689E4EE4-90F7-493C-BD00-E74DF943033E}" type="presOf" srcId="{A87D5D4F-A56D-44F5-8786-9B4F1B991573}" destId="{7D19FC66-824E-4C10-9030-22FBB00066A9}" srcOrd="0" destOrd="0" presId="urn:microsoft.com/office/officeart/2005/8/layout/vList2"/>
    <dgm:cxn modelId="{292138EB-9FC7-47AD-88C2-3434B780CEC6}" srcId="{A87D5D4F-A56D-44F5-8786-9B4F1B991573}" destId="{0B9F0A98-1D73-4F07-BEB2-FB828948D0D4}" srcOrd="0" destOrd="0" parTransId="{C25C428F-524B-4779-8CDF-679CABED7EAC}" sibTransId="{D7A635AE-D727-42FC-BD72-8B817278029F}"/>
    <dgm:cxn modelId="{7342A7F3-A178-4330-8C24-223D92C3594C}" type="presOf" srcId="{45E9D836-59BD-4B8D-82DD-31DD91153AF5}" destId="{151D33BA-B179-4A7C-96DD-2F31115444AA}" srcOrd="0" destOrd="0" presId="urn:microsoft.com/office/officeart/2005/8/layout/vList2"/>
    <dgm:cxn modelId="{DC2AD015-3AF1-4BB6-9053-CF3C2B67EF36}" type="presParOf" srcId="{7D19FC66-824E-4C10-9030-22FBB00066A9}" destId="{534F24D5-7B5D-4BDF-80D2-CC9C7F3A009D}" srcOrd="0" destOrd="0" presId="urn:microsoft.com/office/officeart/2005/8/layout/vList2"/>
    <dgm:cxn modelId="{3C16887E-6260-4F3D-91A2-AA7B03A575DF}" type="presParOf" srcId="{7D19FC66-824E-4C10-9030-22FBB00066A9}" destId="{E2F9D009-1C9F-4C2E-8FAE-8802F106873D}" srcOrd="1" destOrd="0" presId="urn:microsoft.com/office/officeart/2005/8/layout/vList2"/>
    <dgm:cxn modelId="{AFB2F04C-9D7F-427C-802D-C0889A1B540F}" type="presParOf" srcId="{7D19FC66-824E-4C10-9030-22FBB00066A9}" destId="{78589307-5980-4B12-8710-7A592961D98B}" srcOrd="2" destOrd="0" presId="urn:microsoft.com/office/officeart/2005/8/layout/vList2"/>
    <dgm:cxn modelId="{D6368F53-68E7-43EE-A894-E1E2C994E142}" type="presParOf" srcId="{7D19FC66-824E-4C10-9030-22FBB00066A9}" destId="{742DAA82-1CDA-4EFC-8E90-EA4B2CC4424A}" srcOrd="3" destOrd="0" presId="urn:microsoft.com/office/officeart/2005/8/layout/vList2"/>
    <dgm:cxn modelId="{5F91D033-F008-4860-955B-CA9E9B79E0AB}" type="presParOf" srcId="{7D19FC66-824E-4C10-9030-22FBB00066A9}" destId="{BA07522F-4999-4B57-AD38-331BF78441F0}" srcOrd="4" destOrd="0" presId="urn:microsoft.com/office/officeart/2005/8/layout/vList2"/>
    <dgm:cxn modelId="{4AFD2113-3023-4E51-A31E-A284EF6545C7}" type="presParOf" srcId="{7D19FC66-824E-4C10-9030-22FBB00066A9}" destId="{CC342DB6-14C0-4B0B-A213-C5221184CF32}" srcOrd="5" destOrd="0" presId="urn:microsoft.com/office/officeart/2005/8/layout/vList2"/>
    <dgm:cxn modelId="{991513A1-FE6B-4CAD-B16E-AC84FD909594}" type="presParOf" srcId="{7D19FC66-824E-4C10-9030-22FBB00066A9}" destId="{151D33BA-B179-4A7C-96DD-2F31115444AA}" srcOrd="6" destOrd="0" presId="urn:microsoft.com/office/officeart/2005/8/layout/vList2"/>
    <dgm:cxn modelId="{B40E8345-FE04-4B15-9F9B-89A9AE06ACC3}" type="presParOf" srcId="{7D19FC66-824E-4C10-9030-22FBB00066A9}" destId="{8E8BBE1C-4494-4C06-8FC8-E6748B9750D9}" srcOrd="7" destOrd="0" presId="urn:microsoft.com/office/officeart/2005/8/layout/vList2"/>
    <dgm:cxn modelId="{2A515C59-356C-40EC-B02E-77F879DF8F45}" type="presParOf" srcId="{7D19FC66-824E-4C10-9030-22FBB00066A9}" destId="{28918339-82AF-480F-906E-BC97A7786DBC}" srcOrd="8" destOrd="0" presId="urn:microsoft.com/office/officeart/2005/8/layout/vList2"/>
    <dgm:cxn modelId="{70952350-FF0E-4FFB-A0DA-9777E493043D}" type="presParOf" srcId="{7D19FC66-824E-4C10-9030-22FBB00066A9}" destId="{2F680084-0200-4B0D-965C-3F7BA242C9AA}" srcOrd="9" destOrd="0" presId="urn:microsoft.com/office/officeart/2005/8/layout/vList2"/>
    <dgm:cxn modelId="{6251B138-9CBE-44DA-BCCE-4E1A2B982F80}" type="presParOf" srcId="{7D19FC66-824E-4C10-9030-22FBB00066A9}" destId="{D7ADD468-AF2A-4518-AF1B-A79F82D3FFBA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87D5D4F-A56D-44F5-8786-9B4F1B99157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9F0A98-1D73-4F07-BEB2-FB828948D0D4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1. Welkom – </a:t>
          </a:r>
          <a:r>
            <a:rPr lang="en-US" dirty="0" err="1">
              <a:latin typeface="Calibri Light" panose="020F0302020204030204"/>
            </a:rPr>
            <a:t>terugblik</a:t>
          </a:r>
          <a:r>
            <a:rPr lang="en-US" dirty="0">
              <a:latin typeface="Calibri Light" panose="020F0302020204030204"/>
            </a:rPr>
            <a:t> TW</a:t>
          </a:r>
          <a:endParaRPr lang="en-US" dirty="0"/>
        </a:p>
      </dgm:t>
    </dgm:pt>
    <dgm:pt modelId="{C25C428F-524B-4779-8CDF-679CABED7EAC}" type="parTrans" cxnId="{292138EB-9FC7-47AD-88C2-3434B780CEC6}">
      <dgm:prSet/>
      <dgm:spPr/>
      <dgm:t>
        <a:bodyPr/>
        <a:lstStyle/>
        <a:p>
          <a:endParaRPr lang="en-US"/>
        </a:p>
      </dgm:t>
    </dgm:pt>
    <dgm:pt modelId="{D7A635AE-D727-42FC-BD72-8B817278029F}" type="sibTrans" cxnId="{292138EB-9FC7-47AD-88C2-3434B780CEC6}">
      <dgm:prSet/>
      <dgm:spPr/>
      <dgm:t>
        <a:bodyPr/>
        <a:lstStyle/>
        <a:p>
          <a:endParaRPr lang="en-US"/>
        </a:p>
      </dgm:t>
    </dgm:pt>
    <dgm:pt modelId="{D087E651-09A2-4303-B65A-97F386DACC36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2. Ben </a:t>
          </a:r>
          <a:r>
            <a:rPr lang="en-US" dirty="0" err="1">
              <a:latin typeface="Calibri Light" panose="020F0302020204030204"/>
            </a:rPr>
            <a:t>jij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een</a:t>
          </a:r>
          <a:r>
            <a:rPr lang="en-US" dirty="0">
              <a:latin typeface="Calibri Light" panose="020F0302020204030204"/>
            </a:rPr>
            <a:t> intrapreneur? </a:t>
          </a:r>
          <a:r>
            <a:rPr lang="en-US" dirty="0" err="1">
              <a:latin typeface="Calibri Light" panose="020F0302020204030204"/>
            </a:rPr>
            <a:t>Portret-oefening</a:t>
          </a:r>
          <a:endParaRPr lang="en-US" dirty="0"/>
        </a:p>
      </dgm:t>
    </dgm:pt>
    <dgm:pt modelId="{1A48CFE7-B5A3-461D-8871-001587B9CBA8}" type="parTrans" cxnId="{5D17D54D-9AED-43B5-95C7-2C7264891107}">
      <dgm:prSet/>
      <dgm:spPr/>
      <dgm:t>
        <a:bodyPr/>
        <a:lstStyle/>
        <a:p>
          <a:endParaRPr lang="en-US"/>
        </a:p>
      </dgm:t>
    </dgm:pt>
    <dgm:pt modelId="{8CA00585-6607-40B1-8120-99C61053FD15}" type="sibTrans" cxnId="{5D17D54D-9AED-43B5-95C7-2C7264891107}">
      <dgm:prSet/>
      <dgm:spPr/>
      <dgm:t>
        <a:bodyPr/>
        <a:lstStyle/>
        <a:p>
          <a:endParaRPr lang="en-US"/>
        </a:p>
      </dgm:t>
    </dgm:pt>
    <dgm:pt modelId="{5C95DFAF-547D-4D99-AAFB-558810B05763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3. </a:t>
          </a:r>
          <a:r>
            <a:rPr lang="en-US" dirty="0" err="1">
              <a:latin typeface="Calibri Light" panose="020F0302020204030204"/>
            </a:rPr>
            <a:t>Creatief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en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kritisch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denken</a:t>
          </a:r>
          <a:r>
            <a:rPr lang="en-US" dirty="0">
              <a:latin typeface="Calibri Light" panose="020F0302020204030204"/>
            </a:rPr>
            <a:t> </a:t>
          </a:r>
          <a:endParaRPr lang="en-US" dirty="0"/>
        </a:p>
      </dgm:t>
    </dgm:pt>
    <dgm:pt modelId="{3EA50674-8E2D-45D5-9B3C-1A3B5307534F}" type="parTrans" cxnId="{63767C5A-2A02-428E-9DFA-E5BF87BDF653}">
      <dgm:prSet/>
      <dgm:spPr/>
      <dgm:t>
        <a:bodyPr/>
        <a:lstStyle/>
        <a:p>
          <a:endParaRPr lang="en-US"/>
        </a:p>
      </dgm:t>
    </dgm:pt>
    <dgm:pt modelId="{8F4D4E64-FB66-44AC-B427-CB1A0C985D38}" type="sibTrans" cxnId="{63767C5A-2A02-428E-9DFA-E5BF87BDF653}">
      <dgm:prSet/>
      <dgm:spPr/>
      <dgm:t>
        <a:bodyPr/>
        <a:lstStyle/>
        <a:p>
          <a:endParaRPr lang="en-US"/>
        </a:p>
      </dgm:t>
    </dgm:pt>
    <dgm:pt modelId="{45E9D836-59BD-4B8D-82DD-31DD91153AF5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4. </a:t>
          </a:r>
          <a:r>
            <a:rPr lang="en-US" dirty="0" err="1">
              <a:latin typeface="Calibri Light" panose="020F0302020204030204"/>
            </a:rPr>
            <a:t>Creatieve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actie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methodologie</a:t>
          </a:r>
          <a:endParaRPr lang="en-US" dirty="0"/>
        </a:p>
      </dgm:t>
    </dgm:pt>
    <dgm:pt modelId="{1AE05F49-8185-4D9E-A48D-6F4FA9E61488}" type="parTrans" cxnId="{2BC2AAA4-551F-459E-A24F-889CA64B950A}">
      <dgm:prSet/>
      <dgm:spPr/>
      <dgm:t>
        <a:bodyPr/>
        <a:lstStyle/>
        <a:p>
          <a:endParaRPr lang="en-US"/>
        </a:p>
      </dgm:t>
    </dgm:pt>
    <dgm:pt modelId="{4D593D77-78F3-4606-8F71-FDAF6A7ABA74}" type="sibTrans" cxnId="{2BC2AAA4-551F-459E-A24F-889CA64B950A}">
      <dgm:prSet/>
      <dgm:spPr/>
      <dgm:t>
        <a:bodyPr/>
        <a:lstStyle/>
        <a:p>
          <a:endParaRPr lang="en-US"/>
        </a:p>
      </dgm:t>
    </dgm:pt>
    <dgm:pt modelId="{0891E315-F890-4E4C-9FB1-9BC293789E50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5. </a:t>
          </a:r>
          <a:r>
            <a:rPr lang="en-US" dirty="0" err="1">
              <a:latin typeface="Calibri Light" panose="020F0302020204030204"/>
            </a:rPr>
            <a:t>Verbetervoorstel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voor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STIEn</a:t>
          </a:r>
          <a:endParaRPr lang="en-US" dirty="0"/>
        </a:p>
      </dgm:t>
    </dgm:pt>
    <dgm:pt modelId="{76E92507-31E7-47C5-972F-93E7F3795997}" type="parTrans" cxnId="{871A3C19-6F04-409C-9CA7-10FB3E427FBB}">
      <dgm:prSet/>
      <dgm:spPr/>
      <dgm:t>
        <a:bodyPr/>
        <a:lstStyle/>
        <a:p>
          <a:endParaRPr lang="en-US"/>
        </a:p>
      </dgm:t>
    </dgm:pt>
    <dgm:pt modelId="{9FCF076A-9691-4295-8CF0-B2D6B7CE4EEE}" type="sibTrans" cxnId="{871A3C19-6F04-409C-9CA7-10FB3E427FBB}">
      <dgm:prSet/>
      <dgm:spPr/>
      <dgm:t>
        <a:bodyPr/>
        <a:lstStyle/>
        <a:p>
          <a:endParaRPr lang="en-US"/>
        </a:p>
      </dgm:t>
    </dgm:pt>
    <dgm:pt modelId="{72D3EC4B-00AF-4A93-B7F1-E58A5C04EC47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6. </a:t>
          </a:r>
          <a:r>
            <a:rPr lang="en-US" dirty="0" err="1">
              <a:latin typeface="Calibri Light" panose="020F0302020204030204"/>
            </a:rPr>
            <a:t>Verbetervoorstel</a:t>
          </a:r>
          <a:r>
            <a:rPr lang="en-US" dirty="0">
              <a:latin typeface="Calibri Light" panose="020F0302020204030204"/>
            </a:rPr>
            <a:t> eigen casus - </a:t>
          </a:r>
          <a:r>
            <a:rPr lang="en-US" dirty="0" err="1">
              <a:latin typeface="Calibri Light" panose="020F0302020204030204"/>
            </a:rPr>
            <a:t>aftoetsen</a:t>
          </a:r>
          <a:endParaRPr lang="en-US" dirty="0"/>
        </a:p>
      </dgm:t>
    </dgm:pt>
    <dgm:pt modelId="{8B0BA700-D397-4659-8024-F95560BB0A65}" type="parTrans" cxnId="{3A243A75-E447-4CC9-B0D7-7DF9D3E3EFDD}">
      <dgm:prSet/>
      <dgm:spPr/>
      <dgm:t>
        <a:bodyPr/>
        <a:lstStyle/>
        <a:p>
          <a:endParaRPr lang="en-US"/>
        </a:p>
      </dgm:t>
    </dgm:pt>
    <dgm:pt modelId="{9789BC1C-93E7-4F68-AD01-F43E000C2BA5}" type="sibTrans" cxnId="{3A243A75-E447-4CC9-B0D7-7DF9D3E3EFDD}">
      <dgm:prSet/>
      <dgm:spPr/>
      <dgm:t>
        <a:bodyPr/>
        <a:lstStyle/>
        <a:p>
          <a:endParaRPr lang="en-US"/>
        </a:p>
      </dgm:t>
    </dgm:pt>
    <dgm:pt modelId="{7D19FC66-824E-4C10-9030-22FBB00066A9}" type="pres">
      <dgm:prSet presAssocID="{A87D5D4F-A56D-44F5-8786-9B4F1B991573}" presName="linear" presStyleCnt="0">
        <dgm:presLayoutVars>
          <dgm:animLvl val="lvl"/>
          <dgm:resizeHandles val="exact"/>
        </dgm:presLayoutVars>
      </dgm:prSet>
      <dgm:spPr/>
    </dgm:pt>
    <dgm:pt modelId="{534F24D5-7B5D-4BDF-80D2-CC9C7F3A009D}" type="pres">
      <dgm:prSet presAssocID="{0B9F0A98-1D73-4F07-BEB2-FB828948D0D4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E2F9D009-1C9F-4C2E-8FAE-8802F106873D}" type="pres">
      <dgm:prSet presAssocID="{D7A635AE-D727-42FC-BD72-8B817278029F}" presName="spacer" presStyleCnt="0"/>
      <dgm:spPr/>
    </dgm:pt>
    <dgm:pt modelId="{78589307-5980-4B12-8710-7A592961D98B}" type="pres">
      <dgm:prSet presAssocID="{D087E651-09A2-4303-B65A-97F386DACC36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742DAA82-1CDA-4EFC-8E90-EA4B2CC4424A}" type="pres">
      <dgm:prSet presAssocID="{8CA00585-6607-40B1-8120-99C61053FD15}" presName="spacer" presStyleCnt="0"/>
      <dgm:spPr/>
    </dgm:pt>
    <dgm:pt modelId="{BA07522F-4999-4B57-AD38-331BF78441F0}" type="pres">
      <dgm:prSet presAssocID="{5C95DFAF-547D-4D99-AAFB-558810B05763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CC342DB6-14C0-4B0B-A213-C5221184CF32}" type="pres">
      <dgm:prSet presAssocID="{8F4D4E64-FB66-44AC-B427-CB1A0C985D38}" presName="spacer" presStyleCnt="0"/>
      <dgm:spPr/>
    </dgm:pt>
    <dgm:pt modelId="{151D33BA-B179-4A7C-96DD-2F31115444AA}" type="pres">
      <dgm:prSet presAssocID="{45E9D836-59BD-4B8D-82DD-31DD91153AF5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8E8BBE1C-4494-4C06-8FC8-E6748B9750D9}" type="pres">
      <dgm:prSet presAssocID="{4D593D77-78F3-4606-8F71-FDAF6A7ABA74}" presName="spacer" presStyleCnt="0"/>
      <dgm:spPr/>
    </dgm:pt>
    <dgm:pt modelId="{28918339-82AF-480F-906E-BC97A7786DBC}" type="pres">
      <dgm:prSet presAssocID="{0891E315-F890-4E4C-9FB1-9BC293789E5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F680084-0200-4B0D-965C-3F7BA242C9AA}" type="pres">
      <dgm:prSet presAssocID="{9FCF076A-9691-4295-8CF0-B2D6B7CE4EEE}" presName="spacer" presStyleCnt="0"/>
      <dgm:spPr/>
    </dgm:pt>
    <dgm:pt modelId="{D7ADD468-AF2A-4518-AF1B-A79F82D3FFBA}" type="pres">
      <dgm:prSet presAssocID="{72D3EC4B-00AF-4A93-B7F1-E58A5C04EC47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871A3C19-6F04-409C-9CA7-10FB3E427FBB}" srcId="{A87D5D4F-A56D-44F5-8786-9B4F1B991573}" destId="{0891E315-F890-4E4C-9FB1-9BC293789E50}" srcOrd="4" destOrd="0" parTransId="{76E92507-31E7-47C5-972F-93E7F3795997}" sibTransId="{9FCF076A-9691-4295-8CF0-B2D6B7CE4EEE}"/>
    <dgm:cxn modelId="{A08F6424-5889-4DBF-BA48-2B0198A5BF67}" type="presOf" srcId="{0B9F0A98-1D73-4F07-BEB2-FB828948D0D4}" destId="{534F24D5-7B5D-4BDF-80D2-CC9C7F3A009D}" srcOrd="0" destOrd="0" presId="urn:microsoft.com/office/officeart/2005/8/layout/vList2"/>
    <dgm:cxn modelId="{5D17D54D-9AED-43B5-95C7-2C7264891107}" srcId="{A87D5D4F-A56D-44F5-8786-9B4F1B991573}" destId="{D087E651-09A2-4303-B65A-97F386DACC36}" srcOrd="1" destOrd="0" parTransId="{1A48CFE7-B5A3-461D-8871-001587B9CBA8}" sibTransId="{8CA00585-6607-40B1-8120-99C61053FD15}"/>
    <dgm:cxn modelId="{3A243A75-E447-4CC9-B0D7-7DF9D3E3EFDD}" srcId="{A87D5D4F-A56D-44F5-8786-9B4F1B991573}" destId="{72D3EC4B-00AF-4A93-B7F1-E58A5C04EC47}" srcOrd="5" destOrd="0" parTransId="{8B0BA700-D397-4659-8024-F95560BB0A65}" sibTransId="{9789BC1C-93E7-4F68-AD01-F43E000C2BA5}"/>
    <dgm:cxn modelId="{63767C5A-2A02-428E-9DFA-E5BF87BDF653}" srcId="{A87D5D4F-A56D-44F5-8786-9B4F1B991573}" destId="{5C95DFAF-547D-4D99-AAFB-558810B05763}" srcOrd="2" destOrd="0" parTransId="{3EA50674-8E2D-45D5-9B3C-1A3B5307534F}" sibTransId="{8F4D4E64-FB66-44AC-B427-CB1A0C985D38}"/>
    <dgm:cxn modelId="{2BC2AAA4-551F-459E-A24F-889CA64B950A}" srcId="{A87D5D4F-A56D-44F5-8786-9B4F1B991573}" destId="{45E9D836-59BD-4B8D-82DD-31DD91153AF5}" srcOrd="3" destOrd="0" parTransId="{1AE05F49-8185-4D9E-A48D-6F4FA9E61488}" sibTransId="{4D593D77-78F3-4606-8F71-FDAF6A7ABA74}"/>
    <dgm:cxn modelId="{ABF324AC-4D8C-4F9E-B6D1-AF12ECE5D980}" type="presOf" srcId="{0891E315-F890-4E4C-9FB1-9BC293789E50}" destId="{28918339-82AF-480F-906E-BC97A7786DBC}" srcOrd="0" destOrd="0" presId="urn:microsoft.com/office/officeart/2005/8/layout/vList2"/>
    <dgm:cxn modelId="{B0A2B7B2-EAF1-4E13-84F4-69736E6A1673}" type="presOf" srcId="{5C95DFAF-547D-4D99-AAFB-558810B05763}" destId="{BA07522F-4999-4B57-AD38-331BF78441F0}" srcOrd="0" destOrd="0" presId="urn:microsoft.com/office/officeart/2005/8/layout/vList2"/>
    <dgm:cxn modelId="{E64B80BE-E1A6-4290-A162-990D2CA5F1FB}" type="presOf" srcId="{D087E651-09A2-4303-B65A-97F386DACC36}" destId="{78589307-5980-4B12-8710-7A592961D98B}" srcOrd="0" destOrd="0" presId="urn:microsoft.com/office/officeart/2005/8/layout/vList2"/>
    <dgm:cxn modelId="{C7FAC8E2-3625-42F3-8118-7709F4B093E9}" type="presOf" srcId="{72D3EC4B-00AF-4A93-B7F1-E58A5C04EC47}" destId="{D7ADD468-AF2A-4518-AF1B-A79F82D3FFBA}" srcOrd="0" destOrd="0" presId="urn:microsoft.com/office/officeart/2005/8/layout/vList2"/>
    <dgm:cxn modelId="{689E4EE4-90F7-493C-BD00-E74DF943033E}" type="presOf" srcId="{A87D5D4F-A56D-44F5-8786-9B4F1B991573}" destId="{7D19FC66-824E-4C10-9030-22FBB00066A9}" srcOrd="0" destOrd="0" presId="urn:microsoft.com/office/officeart/2005/8/layout/vList2"/>
    <dgm:cxn modelId="{292138EB-9FC7-47AD-88C2-3434B780CEC6}" srcId="{A87D5D4F-A56D-44F5-8786-9B4F1B991573}" destId="{0B9F0A98-1D73-4F07-BEB2-FB828948D0D4}" srcOrd="0" destOrd="0" parTransId="{C25C428F-524B-4779-8CDF-679CABED7EAC}" sibTransId="{D7A635AE-D727-42FC-BD72-8B817278029F}"/>
    <dgm:cxn modelId="{7342A7F3-A178-4330-8C24-223D92C3594C}" type="presOf" srcId="{45E9D836-59BD-4B8D-82DD-31DD91153AF5}" destId="{151D33BA-B179-4A7C-96DD-2F31115444AA}" srcOrd="0" destOrd="0" presId="urn:microsoft.com/office/officeart/2005/8/layout/vList2"/>
    <dgm:cxn modelId="{DC2AD015-3AF1-4BB6-9053-CF3C2B67EF36}" type="presParOf" srcId="{7D19FC66-824E-4C10-9030-22FBB00066A9}" destId="{534F24D5-7B5D-4BDF-80D2-CC9C7F3A009D}" srcOrd="0" destOrd="0" presId="urn:microsoft.com/office/officeart/2005/8/layout/vList2"/>
    <dgm:cxn modelId="{3C16887E-6260-4F3D-91A2-AA7B03A575DF}" type="presParOf" srcId="{7D19FC66-824E-4C10-9030-22FBB00066A9}" destId="{E2F9D009-1C9F-4C2E-8FAE-8802F106873D}" srcOrd="1" destOrd="0" presId="urn:microsoft.com/office/officeart/2005/8/layout/vList2"/>
    <dgm:cxn modelId="{AFB2F04C-9D7F-427C-802D-C0889A1B540F}" type="presParOf" srcId="{7D19FC66-824E-4C10-9030-22FBB00066A9}" destId="{78589307-5980-4B12-8710-7A592961D98B}" srcOrd="2" destOrd="0" presId="urn:microsoft.com/office/officeart/2005/8/layout/vList2"/>
    <dgm:cxn modelId="{D6368F53-68E7-43EE-A894-E1E2C994E142}" type="presParOf" srcId="{7D19FC66-824E-4C10-9030-22FBB00066A9}" destId="{742DAA82-1CDA-4EFC-8E90-EA4B2CC4424A}" srcOrd="3" destOrd="0" presId="urn:microsoft.com/office/officeart/2005/8/layout/vList2"/>
    <dgm:cxn modelId="{5F91D033-F008-4860-955B-CA9E9B79E0AB}" type="presParOf" srcId="{7D19FC66-824E-4C10-9030-22FBB00066A9}" destId="{BA07522F-4999-4B57-AD38-331BF78441F0}" srcOrd="4" destOrd="0" presId="urn:microsoft.com/office/officeart/2005/8/layout/vList2"/>
    <dgm:cxn modelId="{4AFD2113-3023-4E51-A31E-A284EF6545C7}" type="presParOf" srcId="{7D19FC66-824E-4C10-9030-22FBB00066A9}" destId="{CC342DB6-14C0-4B0B-A213-C5221184CF32}" srcOrd="5" destOrd="0" presId="urn:microsoft.com/office/officeart/2005/8/layout/vList2"/>
    <dgm:cxn modelId="{991513A1-FE6B-4CAD-B16E-AC84FD909594}" type="presParOf" srcId="{7D19FC66-824E-4C10-9030-22FBB00066A9}" destId="{151D33BA-B179-4A7C-96DD-2F31115444AA}" srcOrd="6" destOrd="0" presId="urn:microsoft.com/office/officeart/2005/8/layout/vList2"/>
    <dgm:cxn modelId="{B40E8345-FE04-4B15-9F9B-89A9AE06ACC3}" type="presParOf" srcId="{7D19FC66-824E-4C10-9030-22FBB00066A9}" destId="{8E8BBE1C-4494-4C06-8FC8-E6748B9750D9}" srcOrd="7" destOrd="0" presId="urn:microsoft.com/office/officeart/2005/8/layout/vList2"/>
    <dgm:cxn modelId="{2A515C59-356C-40EC-B02E-77F879DF8F45}" type="presParOf" srcId="{7D19FC66-824E-4C10-9030-22FBB00066A9}" destId="{28918339-82AF-480F-906E-BC97A7786DBC}" srcOrd="8" destOrd="0" presId="urn:microsoft.com/office/officeart/2005/8/layout/vList2"/>
    <dgm:cxn modelId="{70952350-FF0E-4FFB-A0DA-9777E493043D}" type="presParOf" srcId="{7D19FC66-824E-4C10-9030-22FBB00066A9}" destId="{2F680084-0200-4B0D-965C-3F7BA242C9AA}" srcOrd="9" destOrd="0" presId="urn:microsoft.com/office/officeart/2005/8/layout/vList2"/>
    <dgm:cxn modelId="{6251B138-9CBE-44DA-BCCE-4E1A2B982F80}" type="presParOf" srcId="{7D19FC66-824E-4C10-9030-22FBB00066A9}" destId="{D7ADD468-AF2A-4518-AF1B-A79F82D3FFBA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7D5D4F-A56D-44F5-8786-9B4F1B99157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9F0A98-1D73-4F07-BEB2-FB828948D0D4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1. Welkom – </a:t>
          </a:r>
          <a:r>
            <a:rPr lang="en-US" dirty="0" err="1">
              <a:latin typeface="Calibri Light" panose="020F0302020204030204"/>
            </a:rPr>
            <a:t>terugblik</a:t>
          </a:r>
          <a:r>
            <a:rPr lang="en-US" dirty="0">
              <a:latin typeface="Calibri Light" panose="020F0302020204030204"/>
            </a:rPr>
            <a:t> IPS</a:t>
          </a:r>
          <a:endParaRPr lang="en-US" dirty="0"/>
        </a:p>
      </dgm:t>
    </dgm:pt>
    <dgm:pt modelId="{C25C428F-524B-4779-8CDF-679CABED7EAC}" type="parTrans" cxnId="{292138EB-9FC7-47AD-88C2-3434B780CEC6}">
      <dgm:prSet/>
      <dgm:spPr/>
      <dgm:t>
        <a:bodyPr/>
        <a:lstStyle/>
        <a:p>
          <a:endParaRPr lang="en-US"/>
        </a:p>
      </dgm:t>
    </dgm:pt>
    <dgm:pt modelId="{D7A635AE-D727-42FC-BD72-8B817278029F}" type="sibTrans" cxnId="{292138EB-9FC7-47AD-88C2-3434B780CEC6}">
      <dgm:prSet/>
      <dgm:spPr/>
      <dgm:t>
        <a:bodyPr/>
        <a:lstStyle/>
        <a:p>
          <a:endParaRPr lang="en-US"/>
        </a:p>
      </dgm:t>
    </dgm:pt>
    <dgm:pt modelId="{D087E651-09A2-4303-B65A-97F386DACC36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2. Pitch </a:t>
          </a:r>
          <a:r>
            <a:rPr lang="en-US" dirty="0" err="1">
              <a:latin typeface="Calibri Light" panose="020F0302020204030204"/>
            </a:rPr>
            <a:t>verbetervoorstel</a:t>
          </a:r>
          <a:r>
            <a:rPr lang="en-US" dirty="0">
              <a:latin typeface="Calibri Light" panose="020F0302020204030204"/>
            </a:rPr>
            <a:t> eigen casus</a:t>
          </a:r>
          <a:endParaRPr lang="en-US" dirty="0"/>
        </a:p>
      </dgm:t>
    </dgm:pt>
    <dgm:pt modelId="{1A48CFE7-B5A3-461D-8871-001587B9CBA8}" type="parTrans" cxnId="{5D17D54D-9AED-43B5-95C7-2C7264891107}">
      <dgm:prSet/>
      <dgm:spPr/>
      <dgm:t>
        <a:bodyPr/>
        <a:lstStyle/>
        <a:p>
          <a:endParaRPr lang="en-US"/>
        </a:p>
      </dgm:t>
    </dgm:pt>
    <dgm:pt modelId="{8CA00585-6607-40B1-8120-99C61053FD15}" type="sibTrans" cxnId="{5D17D54D-9AED-43B5-95C7-2C7264891107}">
      <dgm:prSet/>
      <dgm:spPr/>
      <dgm:t>
        <a:bodyPr/>
        <a:lstStyle/>
        <a:p>
          <a:endParaRPr lang="en-US"/>
        </a:p>
      </dgm:t>
    </dgm:pt>
    <dgm:pt modelId="{5C95DFAF-547D-4D99-AAFB-558810B05763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3. </a:t>
          </a:r>
          <a:r>
            <a:rPr lang="en-US" dirty="0" err="1">
              <a:latin typeface="Calibri Light" panose="020F0302020204030204"/>
            </a:rPr>
            <a:t>Blik</a:t>
          </a:r>
          <a:r>
            <a:rPr lang="en-US" dirty="0">
              <a:latin typeface="Calibri Light" panose="020F0302020204030204"/>
            </a:rPr>
            <a:t> op je </a:t>
          </a:r>
          <a:r>
            <a:rPr lang="en-US" dirty="0" err="1">
              <a:latin typeface="Calibri Light" panose="020F0302020204030204"/>
            </a:rPr>
            <a:t>waarden</a:t>
          </a:r>
          <a:r>
            <a:rPr lang="en-US" dirty="0">
              <a:latin typeface="Calibri Light" panose="020F0302020204030204"/>
            </a:rPr>
            <a:t>: </a:t>
          </a:r>
          <a:r>
            <a:rPr lang="en-US" dirty="0" err="1">
              <a:latin typeface="Calibri Light" panose="020F0302020204030204"/>
            </a:rPr>
            <a:t>goede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zorg</a:t>
          </a:r>
          <a:r>
            <a:rPr lang="en-US" dirty="0">
              <a:latin typeface="Calibri Light" panose="020F0302020204030204"/>
            </a:rPr>
            <a:t>? Exposure</a:t>
          </a:r>
          <a:endParaRPr lang="en-US" dirty="0"/>
        </a:p>
      </dgm:t>
    </dgm:pt>
    <dgm:pt modelId="{3EA50674-8E2D-45D5-9B3C-1A3B5307534F}" type="parTrans" cxnId="{63767C5A-2A02-428E-9DFA-E5BF87BDF653}">
      <dgm:prSet/>
      <dgm:spPr/>
      <dgm:t>
        <a:bodyPr/>
        <a:lstStyle/>
        <a:p>
          <a:endParaRPr lang="en-US"/>
        </a:p>
      </dgm:t>
    </dgm:pt>
    <dgm:pt modelId="{8F4D4E64-FB66-44AC-B427-CB1A0C985D38}" type="sibTrans" cxnId="{63767C5A-2A02-428E-9DFA-E5BF87BDF653}">
      <dgm:prSet/>
      <dgm:spPr/>
      <dgm:t>
        <a:bodyPr/>
        <a:lstStyle/>
        <a:p>
          <a:endParaRPr lang="en-US"/>
        </a:p>
      </dgm:t>
    </dgm:pt>
    <dgm:pt modelId="{45E9D836-59BD-4B8D-82DD-31DD91153AF5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4. </a:t>
          </a:r>
          <a:r>
            <a:rPr lang="en-US" dirty="0" err="1">
              <a:latin typeface="Calibri Light" panose="020F0302020204030204"/>
            </a:rPr>
            <a:t>Theorie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zorgethisch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handelen</a:t>
          </a:r>
          <a:r>
            <a:rPr lang="en-US" dirty="0">
              <a:latin typeface="Calibri Light" panose="020F0302020204030204"/>
            </a:rPr>
            <a:t> </a:t>
          </a:r>
          <a:endParaRPr lang="en-US" dirty="0"/>
        </a:p>
      </dgm:t>
    </dgm:pt>
    <dgm:pt modelId="{1AE05F49-8185-4D9E-A48D-6F4FA9E61488}" type="parTrans" cxnId="{2BC2AAA4-551F-459E-A24F-889CA64B950A}">
      <dgm:prSet/>
      <dgm:spPr/>
      <dgm:t>
        <a:bodyPr/>
        <a:lstStyle/>
        <a:p>
          <a:endParaRPr lang="en-US"/>
        </a:p>
      </dgm:t>
    </dgm:pt>
    <dgm:pt modelId="{4D593D77-78F3-4606-8F71-FDAF6A7ABA74}" type="sibTrans" cxnId="{2BC2AAA4-551F-459E-A24F-889CA64B950A}">
      <dgm:prSet/>
      <dgm:spPr/>
      <dgm:t>
        <a:bodyPr/>
        <a:lstStyle/>
        <a:p>
          <a:endParaRPr lang="en-US"/>
        </a:p>
      </dgm:t>
    </dgm:pt>
    <dgm:pt modelId="{0891E315-F890-4E4C-9FB1-9BC293789E50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5. </a:t>
          </a:r>
          <a:r>
            <a:rPr lang="en-US" dirty="0" err="1">
              <a:latin typeface="Calibri Light" panose="020F0302020204030204"/>
            </a:rPr>
            <a:t>Zelfzorg</a:t>
          </a:r>
          <a:endParaRPr lang="en-US" dirty="0"/>
        </a:p>
      </dgm:t>
    </dgm:pt>
    <dgm:pt modelId="{76E92507-31E7-47C5-972F-93E7F3795997}" type="parTrans" cxnId="{871A3C19-6F04-409C-9CA7-10FB3E427FBB}">
      <dgm:prSet/>
      <dgm:spPr/>
      <dgm:t>
        <a:bodyPr/>
        <a:lstStyle/>
        <a:p>
          <a:endParaRPr lang="en-US"/>
        </a:p>
      </dgm:t>
    </dgm:pt>
    <dgm:pt modelId="{9FCF076A-9691-4295-8CF0-B2D6B7CE4EEE}" type="sibTrans" cxnId="{871A3C19-6F04-409C-9CA7-10FB3E427FBB}">
      <dgm:prSet/>
      <dgm:spPr/>
      <dgm:t>
        <a:bodyPr/>
        <a:lstStyle/>
        <a:p>
          <a:endParaRPr lang="en-US"/>
        </a:p>
      </dgm:t>
    </dgm:pt>
    <dgm:pt modelId="{72D3EC4B-00AF-4A93-B7F1-E58A5C04EC47}">
      <dgm:prSet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6. </a:t>
          </a:r>
          <a:r>
            <a:rPr lang="en-US" dirty="0" err="1">
              <a:latin typeface="Calibri Light" panose="020F0302020204030204"/>
            </a:rPr>
            <a:t>Morele</a:t>
          </a:r>
          <a:r>
            <a:rPr lang="en-US" dirty="0">
              <a:latin typeface="Calibri Light" panose="020F0302020204030204"/>
            </a:rPr>
            <a:t> dilemma’s </a:t>
          </a:r>
          <a:endParaRPr lang="en-US" dirty="0"/>
        </a:p>
      </dgm:t>
    </dgm:pt>
    <dgm:pt modelId="{8B0BA700-D397-4659-8024-F95560BB0A65}" type="parTrans" cxnId="{3A243A75-E447-4CC9-B0D7-7DF9D3E3EFDD}">
      <dgm:prSet/>
      <dgm:spPr/>
      <dgm:t>
        <a:bodyPr/>
        <a:lstStyle/>
        <a:p>
          <a:endParaRPr lang="en-US"/>
        </a:p>
      </dgm:t>
    </dgm:pt>
    <dgm:pt modelId="{9789BC1C-93E7-4F68-AD01-F43E000C2BA5}" type="sibTrans" cxnId="{3A243A75-E447-4CC9-B0D7-7DF9D3E3EFDD}">
      <dgm:prSet/>
      <dgm:spPr/>
      <dgm:t>
        <a:bodyPr/>
        <a:lstStyle/>
        <a:p>
          <a:endParaRPr lang="en-US"/>
        </a:p>
      </dgm:t>
    </dgm:pt>
    <dgm:pt modelId="{7D19FC66-824E-4C10-9030-22FBB00066A9}" type="pres">
      <dgm:prSet presAssocID="{A87D5D4F-A56D-44F5-8786-9B4F1B991573}" presName="linear" presStyleCnt="0">
        <dgm:presLayoutVars>
          <dgm:animLvl val="lvl"/>
          <dgm:resizeHandles val="exact"/>
        </dgm:presLayoutVars>
      </dgm:prSet>
      <dgm:spPr/>
    </dgm:pt>
    <dgm:pt modelId="{534F24D5-7B5D-4BDF-80D2-CC9C7F3A009D}" type="pres">
      <dgm:prSet presAssocID="{0B9F0A98-1D73-4F07-BEB2-FB828948D0D4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E2F9D009-1C9F-4C2E-8FAE-8802F106873D}" type="pres">
      <dgm:prSet presAssocID="{D7A635AE-D727-42FC-BD72-8B817278029F}" presName="spacer" presStyleCnt="0"/>
      <dgm:spPr/>
    </dgm:pt>
    <dgm:pt modelId="{78589307-5980-4B12-8710-7A592961D98B}" type="pres">
      <dgm:prSet presAssocID="{D087E651-09A2-4303-B65A-97F386DACC36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742DAA82-1CDA-4EFC-8E90-EA4B2CC4424A}" type="pres">
      <dgm:prSet presAssocID="{8CA00585-6607-40B1-8120-99C61053FD15}" presName="spacer" presStyleCnt="0"/>
      <dgm:spPr/>
    </dgm:pt>
    <dgm:pt modelId="{BA07522F-4999-4B57-AD38-331BF78441F0}" type="pres">
      <dgm:prSet presAssocID="{5C95DFAF-547D-4D99-AAFB-558810B05763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CC342DB6-14C0-4B0B-A213-C5221184CF32}" type="pres">
      <dgm:prSet presAssocID="{8F4D4E64-FB66-44AC-B427-CB1A0C985D38}" presName="spacer" presStyleCnt="0"/>
      <dgm:spPr/>
    </dgm:pt>
    <dgm:pt modelId="{151D33BA-B179-4A7C-96DD-2F31115444AA}" type="pres">
      <dgm:prSet presAssocID="{45E9D836-59BD-4B8D-82DD-31DD91153AF5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8E8BBE1C-4494-4C06-8FC8-E6748B9750D9}" type="pres">
      <dgm:prSet presAssocID="{4D593D77-78F3-4606-8F71-FDAF6A7ABA74}" presName="spacer" presStyleCnt="0"/>
      <dgm:spPr/>
    </dgm:pt>
    <dgm:pt modelId="{28918339-82AF-480F-906E-BC97A7786DBC}" type="pres">
      <dgm:prSet presAssocID="{0891E315-F890-4E4C-9FB1-9BC293789E5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F680084-0200-4B0D-965C-3F7BA242C9AA}" type="pres">
      <dgm:prSet presAssocID="{9FCF076A-9691-4295-8CF0-B2D6B7CE4EEE}" presName="spacer" presStyleCnt="0"/>
      <dgm:spPr/>
    </dgm:pt>
    <dgm:pt modelId="{D7ADD468-AF2A-4518-AF1B-A79F82D3FFBA}" type="pres">
      <dgm:prSet presAssocID="{72D3EC4B-00AF-4A93-B7F1-E58A5C04EC47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871A3C19-6F04-409C-9CA7-10FB3E427FBB}" srcId="{A87D5D4F-A56D-44F5-8786-9B4F1B991573}" destId="{0891E315-F890-4E4C-9FB1-9BC293789E50}" srcOrd="4" destOrd="0" parTransId="{76E92507-31E7-47C5-972F-93E7F3795997}" sibTransId="{9FCF076A-9691-4295-8CF0-B2D6B7CE4EEE}"/>
    <dgm:cxn modelId="{A08F6424-5889-4DBF-BA48-2B0198A5BF67}" type="presOf" srcId="{0B9F0A98-1D73-4F07-BEB2-FB828948D0D4}" destId="{534F24D5-7B5D-4BDF-80D2-CC9C7F3A009D}" srcOrd="0" destOrd="0" presId="urn:microsoft.com/office/officeart/2005/8/layout/vList2"/>
    <dgm:cxn modelId="{5D17D54D-9AED-43B5-95C7-2C7264891107}" srcId="{A87D5D4F-A56D-44F5-8786-9B4F1B991573}" destId="{D087E651-09A2-4303-B65A-97F386DACC36}" srcOrd="1" destOrd="0" parTransId="{1A48CFE7-B5A3-461D-8871-001587B9CBA8}" sibTransId="{8CA00585-6607-40B1-8120-99C61053FD15}"/>
    <dgm:cxn modelId="{3A243A75-E447-4CC9-B0D7-7DF9D3E3EFDD}" srcId="{A87D5D4F-A56D-44F5-8786-9B4F1B991573}" destId="{72D3EC4B-00AF-4A93-B7F1-E58A5C04EC47}" srcOrd="5" destOrd="0" parTransId="{8B0BA700-D397-4659-8024-F95560BB0A65}" sibTransId="{9789BC1C-93E7-4F68-AD01-F43E000C2BA5}"/>
    <dgm:cxn modelId="{63767C5A-2A02-428E-9DFA-E5BF87BDF653}" srcId="{A87D5D4F-A56D-44F5-8786-9B4F1B991573}" destId="{5C95DFAF-547D-4D99-AAFB-558810B05763}" srcOrd="2" destOrd="0" parTransId="{3EA50674-8E2D-45D5-9B3C-1A3B5307534F}" sibTransId="{8F4D4E64-FB66-44AC-B427-CB1A0C985D38}"/>
    <dgm:cxn modelId="{2BC2AAA4-551F-459E-A24F-889CA64B950A}" srcId="{A87D5D4F-A56D-44F5-8786-9B4F1B991573}" destId="{45E9D836-59BD-4B8D-82DD-31DD91153AF5}" srcOrd="3" destOrd="0" parTransId="{1AE05F49-8185-4D9E-A48D-6F4FA9E61488}" sibTransId="{4D593D77-78F3-4606-8F71-FDAF6A7ABA74}"/>
    <dgm:cxn modelId="{ABF324AC-4D8C-4F9E-B6D1-AF12ECE5D980}" type="presOf" srcId="{0891E315-F890-4E4C-9FB1-9BC293789E50}" destId="{28918339-82AF-480F-906E-BC97A7786DBC}" srcOrd="0" destOrd="0" presId="urn:microsoft.com/office/officeart/2005/8/layout/vList2"/>
    <dgm:cxn modelId="{B0A2B7B2-EAF1-4E13-84F4-69736E6A1673}" type="presOf" srcId="{5C95DFAF-547D-4D99-AAFB-558810B05763}" destId="{BA07522F-4999-4B57-AD38-331BF78441F0}" srcOrd="0" destOrd="0" presId="urn:microsoft.com/office/officeart/2005/8/layout/vList2"/>
    <dgm:cxn modelId="{E64B80BE-E1A6-4290-A162-990D2CA5F1FB}" type="presOf" srcId="{D087E651-09A2-4303-B65A-97F386DACC36}" destId="{78589307-5980-4B12-8710-7A592961D98B}" srcOrd="0" destOrd="0" presId="urn:microsoft.com/office/officeart/2005/8/layout/vList2"/>
    <dgm:cxn modelId="{C7FAC8E2-3625-42F3-8118-7709F4B093E9}" type="presOf" srcId="{72D3EC4B-00AF-4A93-B7F1-E58A5C04EC47}" destId="{D7ADD468-AF2A-4518-AF1B-A79F82D3FFBA}" srcOrd="0" destOrd="0" presId="urn:microsoft.com/office/officeart/2005/8/layout/vList2"/>
    <dgm:cxn modelId="{689E4EE4-90F7-493C-BD00-E74DF943033E}" type="presOf" srcId="{A87D5D4F-A56D-44F5-8786-9B4F1B991573}" destId="{7D19FC66-824E-4C10-9030-22FBB00066A9}" srcOrd="0" destOrd="0" presId="urn:microsoft.com/office/officeart/2005/8/layout/vList2"/>
    <dgm:cxn modelId="{292138EB-9FC7-47AD-88C2-3434B780CEC6}" srcId="{A87D5D4F-A56D-44F5-8786-9B4F1B991573}" destId="{0B9F0A98-1D73-4F07-BEB2-FB828948D0D4}" srcOrd="0" destOrd="0" parTransId="{C25C428F-524B-4779-8CDF-679CABED7EAC}" sibTransId="{D7A635AE-D727-42FC-BD72-8B817278029F}"/>
    <dgm:cxn modelId="{7342A7F3-A178-4330-8C24-223D92C3594C}" type="presOf" srcId="{45E9D836-59BD-4B8D-82DD-31DD91153AF5}" destId="{151D33BA-B179-4A7C-96DD-2F31115444AA}" srcOrd="0" destOrd="0" presId="urn:microsoft.com/office/officeart/2005/8/layout/vList2"/>
    <dgm:cxn modelId="{DC2AD015-3AF1-4BB6-9053-CF3C2B67EF36}" type="presParOf" srcId="{7D19FC66-824E-4C10-9030-22FBB00066A9}" destId="{534F24D5-7B5D-4BDF-80D2-CC9C7F3A009D}" srcOrd="0" destOrd="0" presId="urn:microsoft.com/office/officeart/2005/8/layout/vList2"/>
    <dgm:cxn modelId="{3C16887E-6260-4F3D-91A2-AA7B03A575DF}" type="presParOf" srcId="{7D19FC66-824E-4C10-9030-22FBB00066A9}" destId="{E2F9D009-1C9F-4C2E-8FAE-8802F106873D}" srcOrd="1" destOrd="0" presId="urn:microsoft.com/office/officeart/2005/8/layout/vList2"/>
    <dgm:cxn modelId="{AFB2F04C-9D7F-427C-802D-C0889A1B540F}" type="presParOf" srcId="{7D19FC66-824E-4C10-9030-22FBB00066A9}" destId="{78589307-5980-4B12-8710-7A592961D98B}" srcOrd="2" destOrd="0" presId="urn:microsoft.com/office/officeart/2005/8/layout/vList2"/>
    <dgm:cxn modelId="{D6368F53-68E7-43EE-A894-E1E2C994E142}" type="presParOf" srcId="{7D19FC66-824E-4C10-9030-22FBB00066A9}" destId="{742DAA82-1CDA-4EFC-8E90-EA4B2CC4424A}" srcOrd="3" destOrd="0" presId="urn:microsoft.com/office/officeart/2005/8/layout/vList2"/>
    <dgm:cxn modelId="{5F91D033-F008-4860-955B-CA9E9B79E0AB}" type="presParOf" srcId="{7D19FC66-824E-4C10-9030-22FBB00066A9}" destId="{BA07522F-4999-4B57-AD38-331BF78441F0}" srcOrd="4" destOrd="0" presId="urn:microsoft.com/office/officeart/2005/8/layout/vList2"/>
    <dgm:cxn modelId="{4AFD2113-3023-4E51-A31E-A284EF6545C7}" type="presParOf" srcId="{7D19FC66-824E-4C10-9030-22FBB00066A9}" destId="{CC342DB6-14C0-4B0B-A213-C5221184CF32}" srcOrd="5" destOrd="0" presId="urn:microsoft.com/office/officeart/2005/8/layout/vList2"/>
    <dgm:cxn modelId="{991513A1-FE6B-4CAD-B16E-AC84FD909594}" type="presParOf" srcId="{7D19FC66-824E-4C10-9030-22FBB00066A9}" destId="{151D33BA-B179-4A7C-96DD-2F31115444AA}" srcOrd="6" destOrd="0" presId="urn:microsoft.com/office/officeart/2005/8/layout/vList2"/>
    <dgm:cxn modelId="{B40E8345-FE04-4B15-9F9B-89A9AE06ACC3}" type="presParOf" srcId="{7D19FC66-824E-4C10-9030-22FBB00066A9}" destId="{8E8BBE1C-4494-4C06-8FC8-E6748B9750D9}" srcOrd="7" destOrd="0" presId="urn:microsoft.com/office/officeart/2005/8/layout/vList2"/>
    <dgm:cxn modelId="{2A515C59-356C-40EC-B02E-77F879DF8F45}" type="presParOf" srcId="{7D19FC66-824E-4C10-9030-22FBB00066A9}" destId="{28918339-82AF-480F-906E-BC97A7786DBC}" srcOrd="8" destOrd="0" presId="urn:microsoft.com/office/officeart/2005/8/layout/vList2"/>
    <dgm:cxn modelId="{70952350-FF0E-4FFB-A0DA-9777E493043D}" type="presParOf" srcId="{7D19FC66-824E-4C10-9030-22FBB00066A9}" destId="{2F680084-0200-4B0D-965C-3F7BA242C9AA}" srcOrd="9" destOrd="0" presId="urn:microsoft.com/office/officeart/2005/8/layout/vList2"/>
    <dgm:cxn modelId="{6251B138-9CBE-44DA-BCCE-4E1A2B982F80}" type="presParOf" srcId="{7D19FC66-824E-4C10-9030-22FBB00066A9}" destId="{D7ADD468-AF2A-4518-AF1B-A79F82D3FFBA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4F24D5-7B5D-4BDF-80D2-CC9C7F3A009D}">
      <dsp:nvSpPr>
        <dsp:cNvPr id="0" name=""/>
        <dsp:cNvSpPr/>
      </dsp:nvSpPr>
      <dsp:spPr>
        <a:xfrm>
          <a:off x="0" y="46156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alibri Light" panose="020F0302020204030204"/>
            </a:rPr>
            <a:t>1. Welkom – intro ZORO – eigen casus</a:t>
          </a:r>
          <a:endParaRPr lang="en-US" sz="2300" kern="1200" dirty="0"/>
        </a:p>
      </dsp:txBody>
      <dsp:txXfrm>
        <a:off x="26930" y="73086"/>
        <a:ext cx="5898598" cy="497795"/>
      </dsp:txXfrm>
    </dsp:sp>
    <dsp:sp modelId="{78589307-5980-4B12-8710-7A592961D98B}">
      <dsp:nvSpPr>
        <dsp:cNvPr id="0" name=""/>
        <dsp:cNvSpPr/>
      </dsp:nvSpPr>
      <dsp:spPr>
        <a:xfrm>
          <a:off x="0" y="664051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alibri Light" panose="020F0302020204030204"/>
            </a:rPr>
            <a:t>2. </a:t>
          </a:r>
          <a:r>
            <a:rPr lang="en-US" sz="2300" kern="1200" dirty="0" err="1">
              <a:latin typeface="Calibri Light" panose="020F0302020204030204"/>
            </a:rPr>
            <a:t>Mierenfilmpje</a:t>
          </a:r>
          <a:r>
            <a:rPr lang="en-US" sz="2300" kern="1200" dirty="0">
              <a:latin typeface="Calibri Light" panose="020F0302020204030204"/>
            </a:rPr>
            <a:t> – </a:t>
          </a:r>
          <a:r>
            <a:rPr lang="en-US" sz="2300" kern="1200" dirty="0" err="1">
              <a:latin typeface="Calibri Light" panose="020F0302020204030204"/>
            </a:rPr>
            <a:t>theorie</a:t>
          </a:r>
          <a:r>
            <a:rPr lang="en-US" sz="2300" kern="1200" dirty="0">
              <a:latin typeface="Calibri Light" panose="020F0302020204030204"/>
            </a:rPr>
            <a:t> IPS - </a:t>
          </a:r>
          <a:r>
            <a:rPr lang="en-US" sz="2300" kern="1200" dirty="0" err="1">
              <a:latin typeface="Calibri Light" panose="020F0302020204030204"/>
            </a:rPr>
            <a:t>teamwerking</a:t>
          </a:r>
          <a:endParaRPr lang="en-US" sz="2300" kern="1200" dirty="0"/>
        </a:p>
      </dsp:txBody>
      <dsp:txXfrm>
        <a:off x="26930" y="690981"/>
        <a:ext cx="5898598" cy="497795"/>
      </dsp:txXfrm>
    </dsp:sp>
    <dsp:sp modelId="{BA07522F-4999-4B57-AD38-331BF78441F0}">
      <dsp:nvSpPr>
        <dsp:cNvPr id="0" name=""/>
        <dsp:cNvSpPr/>
      </dsp:nvSpPr>
      <dsp:spPr>
        <a:xfrm>
          <a:off x="0" y="1281946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alibri Light" panose="020F0302020204030204"/>
            </a:rPr>
            <a:t>3. </a:t>
          </a:r>
          <a:r>
            <a:rPr lang="en-US" sz="2300" kern="1200" dirty="0" err="1">
              <a:latin typeface="Calibri Light" panose="020F0302020204030204"/>
            </a:rPr>
            <a:t>Oefening</a:t>
          </a:r>
          <a:r>
            <a:rPr lang="en-US" sz="2300" kern="1200" dirty="0">
              <a:latin typeface="Calibri Light" panose="020F0302020204030204"/>
            </a:rPr>
            <a:t>: </a:t>
          </a:r>
          <a:r>
            <a:rPr lang="en-US" sz="2300" kern="1200" dirty="0" err="1">
              <a:latin typeface="Calibri Light" panose="020F0302020204030204"/>
            </a:rPr>
            <a:t>wie</a:t>
          </a:r>
          <a:r>
            <a:rPr lang="en-US" sz="2300" kern="1200" dirty="0">
              <a:latin typeface="Calibri Light" panose="020F0302020204030204"/>
            </a:rPr>
            <a:t> zit er in </a:t>
          </a:r>
          <a:r>
            <a:rPr lang="en-US" sz="2300" kern="1200" dirty="0" err="1">
              <a:latin typeface="Calibri Light" panose="020F0302020204030204"/>
            </a:rPr>
            <a:t>mijn</a:t>
          </a:r>
          <a:r>
            <a:rPr lang="en-US" sz="2300" kern="1200" dirty="0">
              <a:latin typeface="Calibri Light" panose="020F0302020204030204"/>
            </a:rPr>
            <a:t> </a:t>
          </a:r>
          <a:r>
            <a:rPr lang="en-US" sz="2300" kern="1200" dirty="0" err="1">
              <a:latin typeface="Calibri Light" panose="020F0302020204030204"/>
            </a:rPr>
            <a:t>netwerk</a:t>
          </a:r>
          <a:r>
            <a:rPr lang="en-US" sz="2300" kern="1200" dirty="0">
              <a:latin typeface="Calibri Light" panose="020F0302020204030204"/>
            </a:rPr>
            <a:t>?</a:t>
          </a:r>
          <a:endParaRPr lang="en-US" sz="2300" kern="1200" dirty="0"/>
        </a:p>
      </dsp:txBody>
      <dsp:txXfrm>
        <a:off x="26930" y="1308876"/>
        <a:ext cx="5898598" cy="497795"/>
      </dsp:txXfrm>
    </dsp:sp>
    <dsp:sp modelId="{151D33BA-B179-4A7C-96DD-2F31115444AA}">
      <dsp:nvSpPr>
        <dsp:cNvPr id="0" name=""/>
        <dsp:cNvSpPr/>
      </dsp:nvSpPr>
      <dsp:spPr>
        <a:xfrm>
          <a:off x="0" y="1899841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alibri Light" panose="020F0302020204030204"/>
            </a:rPr>
            <a:t>4. </a:t>
          </a:r>
          <a:r>
            <a:rPr lang="en-US" sz="2300" kern="1200" dirty="0" err="1">
              <a:latin typeface="Calibri Light" panose="020F0302020204030204"/>
            </a:rPr>
            <a:t>Theorie</a:t>
          </a:r>
          <a:r>
            <a:rPr lang="en-US" sz="2300" kern="1200" dirty="0">
              <a:latin typeface="Calibri Light" panose="020F0302020204030204"/>
            </a:rPr>
            <a:t> ICF – </a:t>
          </a:r>
          <a:r>
            <a:rPr lang="en-US" sz="2300" kern="1200" dirty="0" err="1">
              <a:latin typeface="Calibri Light" panose="020F0302020204030204"/>
            </a:rPr>
            <a:t>zorgplan</a:t>
          </a:r>
          <a:r>
            <a:rPr lang="en-US" sz="2300" kern="1200" dirty="0">
              <a:latin typeface="Calibri Light" panose="020F0302020204030204"/>
            </a:rPr>
            <a:t> - </a:t>
          </a:r>
          <a:r>
            <a:rPr lang="en-US" sz="2300" kern="1200" dirty="0" err="1">
              <a:latin typeface="Calibri Light" panose="020F0302020204030204"/>
            </a:rPr>
            <a:t>STIEn</a:t>
          </a:r>
          <a:endParaRPr lang="en-US" sz="2300" kern="1200" dirty="0"/>
        </a:p>
      </dsp:txBody>
      <dsp:txXfrm>
        <a:off x="26930" y="1926771"/>
        <a:ext cx="5898598" cy="497795"/>
      </dsp:txXfrm>
    </dsp:sp>
    <dsp:sp modelId="{28918339-82AF-480F-906E-BC97A7786DBC}">
      <dsp:nvSpPr>
        <dsp:cNvPr id="0" name=""/>
        <dsp:cNvSpPr/>
      </dsp:nvSpPr>
      <dsp:spPr>
        <a:xfrm>
          <a:off x="0" y="2517736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alibri Light" panose="020F0302020204030204"/>
            </a:rPr>
            <a:t>5. </a:t>
          </a:r>
          <a:r>
            <a:rPr lang="en-US" sz="2300" kern="1200" dirty="0" err="1">
              <a:latin typeface="Calibri Light" panose="020F0302020204030204"/>
            </a:rPr>
            <a:t>Persoonsgerichte</a:t>
          </a:r>
          <a:r>
            <a:rPr lang="en-US" sz="2300" kern="1200" dirty="0">
              <a:latin typeface="Calibri Light" panose="020F0302020204030204"/>
            </a:rPr>
            <a:t> </a:t>
          </a:r>
          <a:r>
            <a:rPr lang="en-US" sz="2300" kern="1200" dirty="0" err="1">
              <a:latin typeface="Calibri Light" panose="020F0302020204030204"/>
            </a:rPr>
            <a:t>zorg</a:t>
          </a:r>
          <a:r>
            <a:rPr lang="en-US" sz="2300" kern="1200" dirty="0">
              <a:latin typeface="Calibri Light" panose="020F0302020204030204"/>
            </a:rPr>
            <a:t> – </a:t>
          </a:r>
          <a:r>
            <a:rPr lang="en-US" sz="2300" kern="1200" dirty="0" err="1">
              <a:latin typeface="Calibri Light" panose="020F0302020204030204"/>
            </a:rPr>
            <a:t>doelzoeker</a:t>
          </a:r>
          <a:r>
            <a:rPr lang="en-US" sz="2300" kern="1200" dirty="0">
              <a:latin typeface="Calibri Light" panose="020F0302020204030204"/>
            </a:rPr>
            <a:t> </a:t>
          </a:r>
          <a:r>
            <a:rPr lang="en-US" sz="2300" kern="1200" dirty="0" err="1">
              <a:latin typeface="Calibri Light" panose="020F0302020204030204"/>
            </a:rPr>
            <a:t>STIEn</a:t>
          </a:r>
          <a:endParaRPr lang="en-US" sz="2300" kern="1200" dirty="0"/>
        </a:p>
      </dsp:txBody>
      <dsp:txXfrm>
        <a:off x="26930" y="2544666"/>
        <a:ext cx="5898598" cy="497795"/>
      </dsp:txXfrm>
    </dsp:sp>
    <dsp:sp modelId="{D7ADD468-AF2A-4518-AF1B-A79F82D3FFBA}">
      <dsp:nvSpPr>
        <dsp:cNvPr id="0" name=""/>
        <dsp:cNvSpPr/>
      </dsp:nvSpPr>
      <dsp:spPr>
        <a:xfrm>
          <a:off x="0" y="3733159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alibri Light" panose="020F0302020204030204"/>
            </a:rPr>
            <a:t>7. </a:t>
          </a:r>
          <a:r>
            <a:rPr lang="en-US" sz="2300" kern="1200" dirty="0" err="1">
              <a:latin typeface="Calibri Light" panose="020F0302020204030204"/>
            </a:rPr>
            <a:t>Mediaprofiel</a:t>
          </a:r>
          <a:r>
            <a:rPr lang="en-US" sz="2300" kern="1200" dirty="0">
              <a:latin typeface="Calibri Light" panose="020F0302020204030204"/>
            </a:rPr>
            <a:t> – ICT </a:t>
          </a:r>
          <a:r>
            <a:rPr lang="en-US" sz="2300" kern="1200" dirty="0" err="1">
              <a:latin typeface="Calibri Light" panose="020F0302020204030204"/>
            </a:rPr>
            <a:t>doelstellingen</a:t>
          </a:r>
          <a:endParaRPr lang="en-US" sz="2300" kern="1200" dirty="0"/>
        </a:p>
      </dsp:txBody>
      <dsp:txXfrm>
        <a:off x="26930" y="3760089"/>
        <a:ext cx="5898598" cy="497795"/>
      </dsp:txXfrm>
    </dsp:sp>
    <dsp:sp modelId="{634F4712-2F7C-4D55-82B2-A1309987045E}">
      <dsp:nvSpPr>
        <dsp:cNvPr id="0" name=""/>
        <dsp:cNvSpPr/>
      </dsp:nvSpPr>
      <dsp:spPr>
        <a:xfrm>
          <a:off x="0" y="3119043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alibri Light" panose="020F0302020204030204"/>
            </a:rPr>
            <a:t>6. </a:t>
          </a:r>
          <a:r>
            <a:rPr lang="en-US" sz="2300" kern="1200" dirty="0" err="1">
              <a:latin typeface="Calibri Light" panose="020F0302020204030204"/>
            </a:rPr>
            <a:t>Doelzoeker</a:t>
          </a:r>
          <a:r>
            <a:rPr lang="en-US" sz="2300" kern="1200" dirty="0">
              <a:latin typeface="Calibri Light" panose="020F0302020204030204"/>
            </a:rPr>
            <a:t> eigen casus </a:t>
          </a:r>
          <a:r>
            <a:rPr lang="en-US" sz="2300" kern="1200" dirty="0" err="1">
              <a:latin typeface="Calibri Light" panose="020F0302020204030204"/>
            </a:rPr>
            <a:t>invullen</a:t>
          </a:r>
          <a:r>
            <a:rPr lang="en-US" sz="2300" kern="1200" dirty="0">
              <a:latin typeface="Calibri Light" panose="020F0302020204030204"/>
            </a:rPr>
            <a:t> </a:t>
          </a:r>
          <a:endParaRPr lang="en-US" sz="2300" kern="1200" dirty="0"/>
        </a:p>
      </dsp:txBody>
      <dsp:txXfrm>
        <a:off x="26930" y="3145973"/>
        <a:ext cx="5898598" cy="4977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4F24D5-7B5D-4BDF-80D2-CC9C7F3A009D}">
      <dsp:nvSpPr>
        <dsp:cNvPr id="0" name=""/>
        <dsp:cNvSpPr/>
      </dsp:nvSpPr>
      <dsp:spPr>
        <a:xfrm>
          <a:off x="0" y="355103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alibri Light" panose="020F0302020204030204"/>
            </a:rPr>
            <a:t>1. Welkom – </a:t>
          </a:r>
          <a:r>
            <a:rPr lang="en-US" sz="2300" kern="1200" dirty="0" err="1">
              <a:latin typeface="Calibri Light" panose="020F0302020204030204"/>
            </a:rPr>
            <a:t>terugblik</a:t>
          </a:r>
          <a:r>
            <a:rPr lang="en-US" sz="2300" kern="1200" dirty="0">
              <a:latin typeface="Calibri Light" panose="020F0302020204030204"/>
            </a:rPr>
            <a:t> IPS</a:t>
          </a:r>
          <a:endParaRPr lang="en-US" sz="2300" kern="1200" dirty="0"/>
        </a:p>
      </dsp:txBody>
      <dsp:txXfrm>
        <a:off x="26930" y="382033"/>
        <a:ext cx="5898598" cy="497795"/>
      </dsp:txXfrm>
    </dsp:sp>
    <dsp:sp modelId="{78589307-5980-4B12-8710-7A592961D98B}">
      <dsp:nvSpPr>
        <dsp:cNvPr id="0" name=""/>
        <dsp:cNvSpPr/>
      </dsp:nvSpPr>
      <dsp:spPr>
        <a:xfrm>
          <a:off x="0" y="972998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alibri Light" panose="020F0302020204030204"/>
            </a:rPr>
            <a:t>2. </a:t>
          </a:r>
          <a:r>
            <a:rPr lang="en-US" sz="2300" kern="1200" dirty="0" err="1">
              <a:latin typeface="Calibri Light" panose="020F0302020204030204"/>
            </a:rPr>
            <a:t>Introductie</a:t>
          </a:r>
          <a:r>
            <a:rPr lang="en-US" sz="2300" kern="1200" dirty="0"/>
            <a:t> TW – </a:t>
          </a:r>
          <a:r>
            <a:rPr lang="en-US" sz="2300" kern="1200" dirty="0" err="1"/>
            <a:t>filmpje</a:t>
          </a:r>
          <a:r>
            <a:rPr lang="en-US" sz="2300" kern="1200" dirty="0"/>
            <a:t> – eigen </a:t>
          </a:r>
          <a:r>
            <a:rPr lang="en-US" sz="2300" kern="1200" dirty="0" err="1"/>
            <a:t>ervaringen</a:t>
          </a:r>
          <a:endParaRPr lang="en-US" sz="2300" kern="1200" dirty="0"/>
        </a:p>
      </dsp:txBody>
      <dsp:txXfrm>
        <a:off x="26930" y="999928"/>
        <a:ext cx="5898598" cy="497795"/>
      </dsp:txXfrm>
    </dsp:sp>
    <dsp:sp modelId="{BA07522F-4999-4B57-AD38-331BF78441F0}">
      <dsp:nvSpPr>
        <dsp:cNvPr id="0" name=""/>
        <dsp:cNvSpPr/>
      </dsp:nvSpPr>
      <dsp:spPr>
        <a:xfrm>
          <a:off x="0" y="1590893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Calibri Light" panose="020F0302020204030204"/>
            </a:rPr>
            <a:t>3. </a:t>
          </a:r>
          <a:r>
            <a:rPr lang="en-US" sz="2300" kern="1200"/>
            <a:t>Kennis verruimen TW</a:t>
          </a:r>
        </a:p>
      </dsp:txBody>
      <dsp:txXfrm>
        <a:off x="26930" y="1617823"/>
        <a:ext cx="5898598" cy="497795"/>
      </dsp:txXfrm>
    </dsp:sp>
    <dsp:sp modelId="{151D33BA-B179-4A7C-96DD-2F31115444AA}">
      <dsp:nvSpPr>
        <dsp:cNvPr id="0" name=""/>
        <dsp:cNvSpPr/>
      </dsp:nvSpPr>
      <dsp:spPr>
        <a:xfrm>
          <a:off x="0" y="2208789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Calibri Light" panose="020F0302020204030204"/>
            </a:rPr>
            <a:t>4. Zelf</a:t>
          </a:r>
          <a:r>
            <a:rPr lang="en-US" sz="2300" kern="1200"/>
            <a:t> aan de slag – STIEn &amp; eigen casus – pitch</a:t>
          </a:r>
        </a:p>
      </dsp:txBody>
      <dsp:txXfrm>
        <a:off x="26930" y="2235719"/>
        <a:ext cx="5898598" cy="497795"/>
      </dsp:txXfrm>
    </dsp:sp>
    <dsp:sp modelId="{28918339-82AF-480F-906E-BC97A7786DBC}">
      <dsp:nvSpPr>
        <dsp:cNvPr id="0" name=""/>
        <dsp:cNvSpPr/>
      </dsp:nvSpPr>
      <dsp:spPr>
        <a:xfrm>
          <a:off x="0" y="2826684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Calibri Light" panose="020F0302020204030204"/>
            </a:rPr>
            <a:t>5. </a:t>
          </a:r>
          <a:r>
            <a:rPr lang="en-US" sz="2300" kern="1200"/>
            <a:t>Ethische aspecten zorgtechnologie</a:t>
          </a:r>
        </a:p>
      </dsp:txBody>
      <dsp:txXfrm>
        <a:off x="26930" y="2853614"/>
        <a:ext cx="5898598" cy="497795"/>
      </dsp:txXfrm>
    </dsp:sp>
    <dsp:sp modelId="{D7ADD468-AF2A-4518-AF1B-A79F82D3FFBA}">
      <dsp:nvSpPr>
        <dsp:cNvPr id="0" name=""/>
        <dsp:cNvSpPr/>
      </dsp:nvSpPr>
      <dsp:spPr>
        <a:xfrm>
          <a:off x="0" y="3444579"/>
          <a:ext cx="5952458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alibri Light" panose="020F0302020204030204"/>
            </a:rPr>
            <a:t>6. 360° Feedback laten </a:t>
          </a:r>
          <a:r>
            <a:rPr lang="en-US" sz="2300" kern="1200" dirty="0" err="1">
              <a:latin typeface="Calibri Light" panose="020F0302020204030204"/>
            </a:rPr>
            <a:t>invullen</a:t>
          </a:r>
          <a:endParaRPr lang="en-US" sz="2300" kern="1200" dirty="0"/>
        </a:p>
      </dsp:txBody>
      <dsp:txXfrm>
        <a:off x="26930" y="3471509"/>
        <a:ext cx="5898598" cy="4977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4F24D5-7B5D-4BDF-80D2-CC9C7F3A009D}">
      <dsp:nvSpPr>
        <dsp:cNvPr id="0" name=""/>
        <dsp:cNvSpPr/>
      </dsp:nvSpPr>
      <dsp:spPr>
        <a:xfrm>
          <a:off x="0" y="196794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1. Welkom – </a:t>
          </a:r>
          <a:r>
            <a:rPr lang="en-US" sz="2500" kern="1200" dirty="0" err="1">
              <a:latin typeface="Calibri Light" panose="020F0302020204030204"/>
            </a:rPr>
            <a:t>terugblik</a:t>
          </a:r>
          <a:r>
            <a:rPr lang="en-US" sz="2500" kern="1200" dirty="0">
              <a:latin typeface="Calibri Light" panose="020F0302020204030204"/>
            </a:rPr>
            <a:t> TW</a:t>
          </a:r>
          <a:endParaRPr lang="en-US" sz="2500" kern="1200" dirty="0"/>
        </a:p>
      </dsp:txBody>
      <dsp:txXfrm>
        <a:off x="29271" y="226065"/>
        <a:ext cx="5893916" cy="541083"/>
      </dsp:txXfrm>
    </dsp:sp>
    <dsp:sp modelId="{78589307-5980-4B12-8710-7A592961D98B}">
      <dsp:nvSpPr>
        <dsp:cNvPr id="0" name=""/>
        <dsp:cNvSpPr/>
      </dsp:nvSpPr>
      <dsp:spPr>
        <a:xfrm>
          <a:off x="0" y="868419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2. Ben </a:t>
          </a:r>
          <a:r>
            <a:rPr lang="en-US" sz="2500" kern="1200" dirty="0" err="1">
              <a:latin typeface="Calibri Light" panose="020F0302020204030204"/>
            </a:rPr>
            <a:t>jij</a:t>
          </a:r>
          <a:r>
            <a:rPr lang="en-US" sz="2500" kern="1200" dirty="0">
              <a:latin typeface="Calibri Light" panose="020F0302020204030204"/>
            </a:rPr>
            <a:t> </a:t>
          </a:r>
          <a:r>
            <a:rPr lang="en-US" sz="2500" kern="1200" dirty="0" err="1">
              <a:latin typeface="Calibri Light" panose="020F0302020204030204"/>
            </a:rPr>
            <a:t>een</a:t>
          </a:r>
          <a:r>
            <a:rPr lang="en-US" sz="2500" kern="1200" dirty="0">
              <a:latin typeface="Calibri Light" panose="020F0302020204030204"/>
            </a:rPr>
            <a:t> intrapreneur? </a:t>
          </a:r>
          <a:r>
            <a:rPr lang="en-US" sz="2500" kern="1200" dirty="0" err="1">
              <a:latin typeface="Calibri Light" panose="020F0302020204030204"/>
            </a:rPr>
            <a:t>Portret-oefening</a:t>
          </a:r>
          <a:endParaRPr lang="en-US" sz="2500" kern="1200" dirty="0"/>
        </a:p>
      </dsp:txBody>
      <dsp:txXfrm>
        <a:off x="29271" y="897690"/>
        <a:ext cx="5893916" cy="541083"/>
      </dsp:txXfrm>
    </dsp:sp>
    <dsp:sp modelId="{BA07522F-4999-4B57-AD38-331BF78441F0}">
      <dsp:nvSpPr>
        <dsp:cNvPr id="0" name=""/>
        <dsp:cNvSpPr/>
      </dsp:nvSpPr>
      <dsp:spPr>
        <a:xfrm>
          <a:off x="0" y="1540044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3. </a:t>
          </a:r>
          <a:r>
            <a:rPr lang="en-US" sz="2500" kern="1200" dirty="0" err="1">
              <a:latin typeface="Calibri Light" panose="020F0302020204030204"/>
            </a:rPr>
            <a:t>Creatief</a:t>
          </a:r>
          <a:r>
            <a:rPr lang="en-US" sz="2500" kern="1200" dirty="0">
              <a:latin typeface="Calibri Light" panose="020F0302020204030204"/>
            </a:rPr>
            <a:t> </a:t>
          </a:r>
          <a:r>
            <a:rPr lang="en-US" sz="2500" kern="1200" dirty="0" err="1">
              <a:latin typeface="Calibri Light" panose="020F0302020204030204"/>
            </a:rPr>
            <a:t>en</a:t>
          </a:r>
          <a:r>
            <a:rPr lang="en-US" sz="2500" kern="1200" dirty="0">
              <a:latin typeface="Calibri Light" panose="020F0302020204030204"/>
            </a:rPr>
            <a:t> </a:t>
          </a:r>
          <a:r>
            <a:rPr lang="en-US" sz="2500" kern="1200" dirty="0" err="1">
              <a:latin typeface="Calibri Light" panose="020F0302020204030204"/>
            </a:rPr>
            <a:t>kritisch</a:t>
          </a:r>
          <a:r>
            <a:rPr lang="en-US" sz="2500" kern="1200" dirty="0">
              <a:latin typeface="Calibri Light" panose="020F0302020204030204"/>
            </a:rPr>
            <a:t> </a:t>
          </a:r>
          <a:r>
            <a:rPr lang="en-US" sz="2500" kern="1200" dirty="0" err="1">
              <a:latin typeface="Calibri Light" panose="020F0302020204030204"/>
            </a:rPr>
            <a:t>denken</a:t>
          </a:r>
          <a:r>
            <a:rPr lang="en-US" sz="2500" kern="1200" dirty="0">
              <a:latin typeface="Calibri Light" panose="020F0302020204030204"/>
            </a:rPr>
            <a:t> </a:t>
          </a:r>
          <a:endParaRPr lang="en-US" sz="2500" kern="1200" dirty="0"/>
        </a:p>
      </dsp:txBody>
      <dsp:txXfrm>
        <a:off x="29271" y="1569315"/>
        <a:ext cx="5893916" cy="541083"/>
      </dsp:txXfrm>
    </dsp:sp>
    <dsp:sp modelId="{151D33BA-B179-4A7C-96DD-2F31115444AA}">
      <dsp:nvSpPr>
        <dsp:cNvPr id="0" name=""/>
        <dsp:cNvSpPr/>
      </dsp:nvSpPr>
      <dsp:spPr>
        <a:xfrm>
          <a:off x="0" y="2211669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4. </a:t>
          </a:r>
          <a:r>
            <a:rPr lang="en-US" sz="2500" kern="1200" dirty="0" err="1">
              <a:latin typeface="Calibri Light" panose="020F0302020204030204"/>
            </a:rPr>
            <a:t>Creatieve</a:t>
          </a:r>
          <a:r>
            <a:rPr lang="en-US" sz="2500" kern="1200" dirty="0">
              <a:latin typeface="Calibri Light" panose="020F0302020204030204"/>
            </a:rPr>
            <a:t> </a:t>
          </a:r>
          <a:r>
            <a:rPr lang="en-US" sz="2500" kern="1200" dirty="0" err="1">
              <a:latin typeface="Calibri Light" panose="020F0302020204030204"/>
            </a:rPr>
            <a:t>actie</a:t>
          </a:r>
          <a:r>
            <a:rPr lang="en-US" sz="2500" kern="1200" dirty="0">
              <a:latin typeface="Calibri Light" panose="020F0302020204030204"/>
            </a:rPr>
            <a:t> </a:t>
          </a:r>
          <a:r>
            <a:rPr lang="en-US" sz="2500" kern="1200" dirty="0" err="1">
              <a:latin typeface="Calibri Light" panose="020F0302020204030204"/>
            </a:rPr>
            <a:t>methodologie</a:t>
          </a:r>
          <a:endParaRPr lang="en-US" sz="2500" kern="1200" dirty="0"/>
        </a:p>
      </dsp:txBody>
      <dsp:txXfrm>
        <a:off x="29271" y="2240940"/>
        <a:ext cx="5893916" cy="541083"/>
      </dsp:txXfrm>
    </dsp:sp>
    <dsp:sp modelId="{28918339-82AF-480F-906E-BC97A7786DBC}">
      <dsp:nvSpPr>
        <dsp:cNvPr id="0" name=""/>
        <dsp:cNvSpPr/>
      </dsp:nvSpPr>
      <dsp:spPr>
        <a:xfrm>
          <a:off x="0" y="2883294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5. </a:t>
          </a:r>
          <a:r>
            <a:rPr lang="en-US" sz="2500" kern="1200" dirty="0" err="1">
              <a:latin typeface="Calibri Light" panose="020F0302020204030204"/>
            </a:rPr>
            <a:t>Verbetervoorstel</a:t>
          </a:r>
          <a:r>
            <a:rPr lang="en-US" sz="2500" kern="1200" dirty="0">
              <a:latin typeface="Calibri Light" panose="020F0302020204030204"/>
            </a:rPr>
            <a:t> </a:t>
          </a:r>
          <a:r>
            <a:rPr lang="en-US" sz="2500" kern="1200" dirty="0" err="1">
              <a:latin typeface="Calibri Light" panose="020F0302020204030204"/>
            </a:rPr>
            <a:t>voor</a:t>
          </a:r>
          <a:r>
            <a:rPr lang="en-US" sz="2500" kern="1200" dirty="0">
              <a:latin typeface="Calibri Light" panose="020F0302020204030204"/>
            </a:rPr>
            <a:t> </a:t>
          </a:r>
          <a:r>
            <a:rPr lang="en-US" sz="2500" kern="1200" dirty="0" err="1">
              <a:latin typeface="Calibri Light" panose="020F0302020204030204"/>
            </a:rPr>
            <a:t>STIEn</a:t>
          </a:r>
          <a:endParaRPr lang="en-US" sz="2500" kern="1200" dirty="0"/>
        </a:p>
      </dsp:txBody>
      <dsp:txXfrm>
        <a:off x="29271" y="2912565"/>
        <a:ext cx="5893916" cy="541083"/>
      </dsp:txXfrm>
    </dsp:sp>
    <dsp:sp modelId="{D7ADD468-AF2A-4518-AF1B-A79F82D3FFBA}">
      <dsp:nvSpPr>
        <dsp:cNvPr id="0" name=""/>
        <dsp:cNvSpPr/>
      </dsp:nvSpPr>
      <dsp:spPr>
        <a:xfrm>
          <a:off x="0" y="3554919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6. </a:t>
          </a:r>
          <a:r>
            <a:rPr lang="en-US" sz="2500" kern="1200" dirty="0" err="1">
              <a:latin typeface="Calibri Light" panose="020F0302020204030204"/>
            </a:rPr>
            <a:t>Verbetervoorstel</a:t>
          </a:r>
          <a:r>
            <a:rPr lang="en-US" sz="2500" kern="1200" dirty="0">
              <a:latin typeface="Calibri Light" panose="020F0302020204030204"/>
            </a:rPr>
            <a:t> eigen casus - </a:t>
          </a:r>
          <a:r>
            <a:rPr lang="en-US" sz="2500" kern="1200" dirty="0" err="1">
              <a:latin typeface="Calibri Light" panose="020F0302020204030204"/>
            </a:rPr>
            <a:t>aftoetsen</a:t>
          </a:r>
          <a:endParaRPr lang="en-US" sz="2500" kern="1200" dirty="0"/>
        </a:p>
      </dsp:txBody>
      <dsp:txXfrm>
        <a:off x="29271" y="3584190"/>
        <a:ext cx="5893916" cy="5410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4F24D5-7B5D-4BDF-80D2-CC9C7F3A009D}">
      <dsp:nvSpPr>
        <dsp:cNvPr id="0" name=""/>
        <dsp:cNvSpPr/>
      </dsp:nvSpPr>
      <dsp:spPr>
        <a:xfrm>
          <a:off x="0" y="196794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1. Welkom – </a:t>
          </a:r>
          <a:r>
            <a:rPr lang="en-US" sz="2500" kern="1200" dirty="0" err="1">
              <a:latin typeface="Calibri Light" panose="020F0302020204030204"/>
            </a:rPr>
            <a:t>terugblik</a:t>
          </a:r>
          <a:r>
            <a:rPr lang="en-US" sz="2500" kern="1200" dirty="0">
              <a:latin typeface="Calibri Light" panose="020F0302020204030204"/>
            </a:rPr>
            <a:t> IPS</a:t>
          </a:r>
          <a:endParaRPr lang="en-US" sz="2500" kern="1200" dirty="0"/>
        </a:p>
      </dsp:txBody>
      <dsp:txXfrm>
        <a:off x="29271" y="226065"/>
        <a:ext cx="5893916" cy="541083"/>
      </dsp:txXfrm>
    </dsp:sp>
    <dsp:sp modelId="{78589307-5980-4B12-8710-7A592961D98B}">
      <dsp:nvSpPr>
        <dsp:cNvPr id="0" name=""/>
        <dsp:cNvSpPr/>
      </dsp:nvSpPr>
      <dsp:spPr>
        <a:xfrm>
          <a:off x="0" y="868419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2. Pitch </a:t>
          </a:r>
          <a:r>
            <a:rPr lang="en-US" sz="2500" kern="1200" dirty="0" err="1">
              <a:latin typeface="Calibri Light" panose="020F0302020204030204"/>
            </a:rPr>
            <a:t>verbetervoorstel</a:t>
          </a:r>
          <a:r>
            <a:rPr lang="en-US" sz="2500" kern="1200" dirty="0">
              <a:latin typeface="Calibri Light" panose="020F0302020204030204"/>
            </a:rPr>
            <a:t> eigen casus</a:t>
          </a:r>
          <a:endParaRPr lang="en-US" sz="2500" kern="1200" dirty="0"/>
        </a:p>
      </dsp:txBody>
      <dsp:txXfrm>
        <a:off x="29271" y="897690"/>
        <a:ext cx="5893916" cy="541083"/>
      </dsp:txXfrm>
    </dsp:sp>
    <dsp:sp modelId="{BA07522F-4999-4B57-AD38-331BF78441F0}">
      <dsp:nvSpPr>
        <dsp:cNvPr id="0" name=""/>
        <dsp:cNvSpPr/>
      </dsp:nvSpPr>
      <dsp:spPr>
        <a:xfrm>
          <a:off x="0" y="1540044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3. </a:t>
          </a:r>
          <a:r>
            <a:rPr lang="en-US" sz="2500" kern="1200" dirty="0" err="1">
              <a:latin typeface="Calibri Light" panose="020F0302020204030204"/>
            </a:rPr>
            <a:t>Blik</a:t>
          </a:r>
          <a:r>
            <a:rPr lang="en-US" sz="2500" kern="1200" dirty="0">
              <a:latin typeface="Calibri Light" panose="020F0302020204030204"/>
            </a:rPr>
            <a:t> op je </a:t>
          </a:r>
          <a:r>
            <a:rPr lang="en-US" sz="2500" kern="1200" dirty="0" err="1">
              <a:latin typeface="Calibri Light" panose="020F0302020204030204"/>
            </a:rPr>
            <a:t>waarden</a:t>
          </a:r>
          <a:r>
            <a:rPr lang="en-US" sz="2500" kern="1200" dirty="0">
              <a:latin typeface="Calibri Light" panose="020F0302020204030204"/>
            </a:rPr>
            <a:t>: </a:t>
          </a:r>
          <a:r>
            <a:rPr lang="en-US" sz="2500" kern="1200" dirty="0" err="1">
              <a:latin typeface="Calibri Light" panose="020F0302020204030204"/>
            </a:rPr>
            <a:t>goede</a:t>
          </a:r>
          <a:r>
            <a:rPr lang="en-US" sz="2500" kern="1200" dirty="0">
              <a:latin typeface="Calibri Light" panose="020F0302020204030204"/>
            </a:rPr>
            <a:t> </a:t>
          </a:r>
          <a:r>
            <a:rPr lang="en-US" sz="2500" kern="1200" dirty="0" err="1">
              <a:latin typeface="Calibri Light" panose="020F0302020204030204"/>
            </a:rPr>
            <a:t>zorg</a:t>
          </a:r>
          <a:r>
            <a:rPr lang="en-US" sz="2500" kern="1200" dirty="0">
              <a:latin typeface="Calibri Light" panose="020F0302020204030204"/>
            </a:rPr>
            <a:t>? Exposure</a:t>
          </a:r>
          <a:endParaRPr lang="en-US" sz="2500" kern="1200" dirty="0"/>
        </a:p>
      </dsp:txBody>
      <dsp:txXfrm>
        <a:off x="29271" y="1569315"/>
        <a:ext cx="5893916" cy="541083"/>
      </dsp:txXfrm>
    </dsp:sp>
    <dsp:sp modelId="{151D33BA-B179-4A7C-96DD-2F31115444AA}">
      <dsp:nvSpPr>
        <dsp:cNvPr id="0" name=""/>
        <dsp:cNvSpPr/>
      </dsp:nvSpPr>
      <dsp:spPr>
        <a:xfrm>
          <a:off x="0" y="2211669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4. </a:t>
          </a:r>
          <a:r>
            <a:rPr lang="en-US" sz="2500" kern="1200" dirty="0" err="1">
              <a:latin typeface="Calibri Light" panose="020F0302020204030204"/>
            </a:rPr>
            <a:t>Theorie</a:t>
          </a:r>
          <a:r>
            <a:rPr lang="en-US" sz="2500" kern="1200" dirty="0">
              <a:latin typeface="Calibri Light" panose="020F0302020204030204"/>
            </a:rPr>
            <a:t> </a:t>
          </a:r>
          <a:r>
            <a:rPr lang="en-US" sz="2500" kern="1200" dirty="0" err="1">
              <a:latin typeface="Calibri Light" panose="020F0302020204030204"/>
            </a:rPr>
            <a:t>zorgethisch</a:t>
          </a:r>
          <a:r>
            <a:rPr lang="en-US" sz="2500" kern="1200" dirty="0">
              <a:latin typeface="Calibri Light" panose="020F0302020204030204"/>
            </a:rPr>
            <a:t> </a:t>
          </a:r>
          <a:r>
            <a:rPr lang="en-US" sz="2500" kern="1200" dirty="0" err="1">
              <a:latin typeface="Calibri Light" panose="020F0302020204030204"/>
            </a:rPr>
            <a:t>handelen</a:t>
          </a:r>
          <a:r>
            <a:rPr lang="en-US" sz="2500" kern="1200" dirty="0">
              <a:latin typeface="Calibri Light" panose="020F0302020204030204"/>
            </a:rPr>
            <a:t> </a:t>
          </a:r>
          <a:endParaRPr lang="en-US" sz="2500" kern="1200" dirty="0"/>
        </a:p>
      </dsp:txBody>
      <dsp:txXfrm>
        <a:off x="29271" y="2240940"/>
        <a:ext cx="5893916" cy="541083"/>
      </dsp:txXfrm>
    </dsp:sp>
    <dsp:sp modelId="{28918339-82AF-480F-906E-BC97A7786DBC}">
      <dsp:nvSpPr>
        <dsp:cNvPr id="0" name=""/>
        <dsp:cNvSpPr/>
      </dsp:nvSpPr>
      <dsp:spPr>
        <a:xfrm>
          <a:off x="0" y="2883294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5. </a:t>
          </a:r>
          <a:r>
            <a:rPr lang="en-US" sz="2500" kern="1200" dirty="0" err="1">
              <a:latin typeface="Calibri Light" panose="020F0302020204030204"/>
            </a:rPr>
            <a:t>Zelfzorg</a:t>
          </a:r>
          <a:endParaRPr lang="en-US" sz="2500" kern="1200" dirty="0"/>
        </a:p>
      </dsp:txBody>
      <dsp:txXfrm>
        <a:off x="29271" y="2912565"/>
        <a:ext cx="5893916" cy="541083"/>
      </dsp:txXfrm>
    </dsp:sp>
    <dsp:sp modelId="{D7ADD468-AF2A-4518-AF1B-A79F82D3FFBA}">
      <dsp:nvSpPr>
        <dsp:cNvPr id="0" name=""/>
        <dsp:cNvSpPr/>
      </dsp:nvSpPr>
      <dsp:spPr>
        <a:xfrm>
          <a:off x="0" y="3554919"/>
          <a:ext cx="5952458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6. </a:t>
          </a:r>
          <a:r>
            <a:rPr lang="en-US" sz="2500" kern="1200" dirty="0" err="1">
              <a:latin typeface="Calibri Light" panose="020F0302020204030204"/>
            </a:rPr>
            <a:t>Morele</a:t>
          </a:r>
          <a:r>
            <a:rPr lang="en-US" sz="2500" kern="1200" dirty="0">
              <a:latin typeface="Calibri Light" panose="020F0302020204030204"/>
            </a:rPr>
            <a:t> dilemma’s </a:t>
          </a:r>
          <a:endParaRPr lang="en-US" sz="2500" kern="1200" dirty="0"/>
        </a:p>
      </dsp:txBody>
      <dsp:txXfrm>
        <a:off x="29271" y="3584190"/>
        <a:ext cx="5893916" cy="5410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9DB269-6A1D-48B9-AF08-9E28114C8681}" type="datetimeFigureOut">
              <a:rPr lang="nl-NL"/>
              <a:t>13-11-2022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CFA6B-D337-412A-A09D-E285C7C9412F}" type="slidenum">
              <a:rPr lang="nl-NL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93531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6CFA6B-D337-412A-A09D-E285C7C9412F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2872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4800" b="1" i="0">
                <a:solidFill>
                  <a:schemeClr val="bg1"/>
                </a:solidFill>
                <a:latin typeface="Encode Sans" charset="0"/>
                <a:ea typeface="Encode Sans" charset="0"/>
                <a:cs typeface="Encode Sans" charset="0"/>
              </a:defRPr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 b="0" i="0">
                <a:solidFill>
                  <a:schemeClr val="bg1"/>
                </a:solidFill>
                <a:latin typeface="Encode Sans Light" charset="0"/>
                <a:ea typeface="Encode Sans Light" charset="0"/>
                <a:cs typeface="Encode Sans Light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NL" dirty="0"/>
          </a:p>
        </p:txBody>
      </p:sp>
      <p:grpSp>
        <p:nvGrpSpPr>
          <p:cNvPr id="20" name="Groeperen 19"/>
          <p:cNvGrpSpPr/>
          <p:nvPr/>
        </p:nvGrpSpPr>
        <p:grpSpPr>
          <a:xfrm>
            <a:off x="3957077" y="5870817"/>
            <a:ext cx="4289149" cy="783607"/>
            <a:chOff x="4922978" y="5737800"/>
            <a:chExt cx="4926240" cy="900000"/>
          </a:xfrm>
        </p:grpSpPr>
        <p:grpSp>
          <p:nvGrpSpPr>
            <p:cNvPr id="18" name="Groeperen 17"/>
            <p:cNvGrpSpPr/>
            <p:nvPr/>
          </p:nvGrpSpPr>
          <p:grpSpPr>
            <a:xfrm>
              <a:off x="4922978" y="5737800"/>
              <a:ext cx="2346043" cy="900000"/>
              <a:chOff x="5171467" y="5707820"/>
              <a:chExt cx="2346043" cy="900000"/>
            </a:xfrm>
          </p:grpSpPr>
          <p:pic>
            <p:nvPicPr>
              <p:cNvPr id="15" name="Afbeelding 14"/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6420" b="6156"/>
              <a:stretch/>
            </p:blipFill>
            <p:spPr>
              <a:xfrm>
                <a:off x="5171467" y="5707820"/>
                <a:ext cx="1029465" cy="900000"/>
              </a:xfrm>
              <a:prstGeom prst="rect">
                <a:avLst/>
              </a:prstGeom>
            </p:spPr>
          </p:pic>
          <p:pic>
            <p:nvPicPr>
              <p:cNvPr id="17" name="Afbeelding 16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178" t="12731" r="4032" b="19610"/>
              <a:stretch/>
            </p:blipFill>
            <p:spPr>
              <a:xfrm>
                <a:off x="6363016" y="5707820"/>
                <a:ext cx="1154494" cy="900000"/>
              </a:xfrm>
              <a:prstGeom prst="rect">
                <a:avLst/>
              </a:prstGeom>
            </p:spPr>
          </p:pic>
        </p:grpSp>
        <p:pic>
          <p:nvPicPr>
            <p:cNvPr id="19" name="Afbeelding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4232" y="5810363"/>
              <a:ext cx="2334986" cy="7548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4743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ussen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Rechthoek 4"/>
          <p:cNvSpPr/>
          <p:nvPr/>
        </p:nvSpPr>
        <p:spPr>
          <a:xfrm>
            <a:off x="0" y="6584623"/>
            <a:ext cx="12192000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 rot="5400000">
            <a:off x="-3228683" y="3228682"/>
            <a:ext cx="6730741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Rechthoek 6"/>
          <p:cNvSpPr/>
          <p:nvPr/>
        </p:nvSpPr>
        <p:spPr>
          <a:xfrm rot="5400000">
            <a:off x="8689941" y="3228682"/>
            <a:ext cx="6730741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Titel 12"/>
          <p:cNvSpPr>
            <a:spLocks noGrp="1"/>
          </p:cNvSpPr>
          <p:nvPr>
            <p:ph type="title" hasCustomPrompt="1"/>
          </p:nvPr>
        </p:nvSpPr>
        <p:spPr>
          <a:xfrm>
            <a:off x="2108521" y="2702588"/>
            <a:ext cx="7974957" cy="1325563"/>
          </a:xfrm>
        </p:spPr>
        <p:txBody>
          <a:bodyPr>
            <a:noAutofit/>
          </a:bodyPr>
          <a:lstStyle>
            <a:lvl1pPr algn="ctr">
              <a:defRPr sz="4800" b="1" i="0" baseline="0">
                <a:latin typeface="Encode Sans" charset="0"/>
                <a:ea typeface="Encode Sans" charset="0"/>
                <a:cs typeface="Encode Sans" charset="0"/>
              </a:defRPr>
            </a:lvl1pPr>
          </a:lstStyle>
          <a:p>
            <a:r>
              <a:rPr lang="nl-NL" dirty="0"/>
              <a:t>Voeg hier je tussentitel in</a:t>
            </a:r>
          </a:p>
        </p:txBody>
      </p:sp>
      <p:grpSp>
        <p:nvGrpSpPr>
          <p:cNvPr id="23" name="Groeperen 22"/>
          <p:cNvGrpSpPr/>
          <p:nvPr/>
        </p:nvGrpSpPr>
        <p:grpSpPr>
          <a:xfrm>
            <a:off x="5233864" y="5795889"/>
            <a:ext cx="1724270" cy="661473"/>
            <a:chOff x="4922979" y="5557362"/>
            <a:chExt cx="2346041" cy="900000"/>
          </a:xfrm>
        </p:grpSpPr>
        <p:pic>
          <p:nvPicPr>
            <p:cNvPr id="14" name="Afbeelding 1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7" name="Afbeelding 1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94743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ussentite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grpSp>
        <p:nvGrpSpPr>
          <p:cNvPr id="8" name="Groeperen 7"/>
          <p:cNvGrpSpPr/>
          <p:nvPr/>
        </p:nvGrpSpPr>
        <p:grpSpPr>
          <a:xfrm>
            <a:off x="10188498" y="288224"/>
            <a:ext cx="1724270" cy="661473"/>
            <a:chOff x="4922979" y="5557362"/>
            <a:chExt cx="2346041" cy="900000"/>
          </a:xfrm>
        </p:grpSpPr>
        <p:pic>
          <p:nvPicPr>
            <p:cNvPr id="9" name="Afbeelding 8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0" name="Afbeelding 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56601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12192000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Rechthoek 4"/>
          <p:cNvSpPr/>
          <p:nvPr/>
        </p:nvSpPr>
        <p:spPr>
          <a:xfrm>
            <a:off x="0" y="6584623"/>
            <a:ext cx="12192000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 rot="5400000">
            <a:off x="-3228683" y="3228682"/>
            <a:ext cx="6730741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Rechthoek 6"/>
          <p:cNvSpPr/>
          <p:nvPr/>
        </p:nvSpPr>
        <p:spPr>
          <a:xfrm rot="5400000">
            <a:off x="8689941" y="3228682"/>
            <a:ext cx="6730741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Titel 12"/>
          <p:cNvSpPr>
            <a:spLocks noGrp="1"/>
          </p:cNvSpPr>
          <p:nvPr>
            <p:ph type="title" hasCustomPrompt="1"/>
          </p:nvPr>
        </p:nvSpPr>
        <p:spPr>
          <a:xfrm>
            <a:off x="2108521" y="2371851"/>
            <a:ext cx="7974957" cy="1325563"/>
          </a:xfrm>
        </p:spPr>
        <p:txBody>
          <a:bodyPr>
            <a:noAutofit/>
          </a:bodyPr>
          <a:lstStyle>
            <a:lvl1pPr algn="ctr">
              <a:defRPr sz="4000" b="1" i="0" baseline="0">
                <a:latin typeface="Encode Sans" charset="0"/>
                <a:ea typeface="Encode Sans" charset="0"/>
                <a:cs typeface="Encode Sans" charset="0"/>
              </a:defRPr>
            </a:lvl1pPr>
          </a:lstStyle>
          <a:p>
            <a:r>
              <a:rPr lang="nl-NL" dirty="0"/>
              <a:t>Voeg hier je quote in</a:t>
            </a:r>
          </a:p>
        </p:txBody>
      </p:sp>
      <p:grpSp>
        <p:nvGrpSpPr>
          <p:cNvPr id="23" name="Groeperen 22"/>
          <p:cNvGrpSpPr/>
          <p:nvPr/>
        </p:nvGrpSpPr>
        <p:grpSpPr>
          <a:xfrm>
            <a:off x="5233864" y="5795889"/>
            <a:ext cx="1724270" cy="661473"/>
            <a:chOff x="4922979" y="5557362"/>
            <a:chExt cx="2346041" cy="900000"/>
          </a:xfrm>
        </p:grpSpPr>
        <p:pic>
          <p:nvPicPr>
            <p:cNvPr id="14" name="Afbeelding 1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7" name="Afbeelding 1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  <p:sp>
        <p:nvSpPr>
          <p:cNvPr id="12" name="Tijdelijke aanduiding voor tekst 11"/>
          <p:cNvSpPr>
            <a:spLocks noGrp="1"/>
          </p:cNvSpPr>
          <p:nvPr>
            <p:ph type="body" sz="quarter" idx="10" hasCustomPrompt="1"/>
          </p:nvPr>
        </p:nvSpPr>
        <p:spPr>
          <a:xfrm>
            <a:off x="2993189" y="3956426"/>
            <a:ext cx="6532562" cy="965200"/>
          </a:xfrm>
        </p:spPr>
        <p:txBody>
          <a:bodyPr>
            <a:normAutofit/>
          </a:bodyPr>
          <a:lstStyle>
            <a:lvl1pPr algn="ctr">
              <a:defRPr sz="2400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nl-NL" dirty="0"/>
              <a:t>Voeg hier de auteur van je quote in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ks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199" y="523081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38199" y="1983581"/>
            <a:ext cx="10515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Rechthoek 6"/>
          <p:cNvSpPr/>
          <p:nvPr/>
        </p:nvSpPr>
        <p:spPr>
          <a:xfrm>
            <a:off x="0" y="0"/>
            <a:ext cx="12192000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0" y="6584623"/>
            <a:ext cx="12192000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Rechthoek 8"/>
          <p:cNvSpPr/>
          <p:nvPr/>
        </p:nvSpPr>
        <p:spPr>
          <a:xfrm rot="5400000">
            <a:off x="-3228683" y="3228682"/>
            <a:ext cx="6730741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Rechthoek 9"/>
          <p:cNvSpPr/>
          <p:nvPr/>
        </p:nvSpPr>
        <p:spPr>
          <a:xfrm rot="5400000">
            <a:off x="8689941" y="3228682"/>
            <a:ext cx="6730741" cy="273377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grpSp>
        <p:nvGrpSpPr>
          <p:cNvPr id="11" name="Groeperen 10"/>
          <p:cNvGrpSpPr/>
          <p:nvPr/>
        </p:nvGrpSpPr>
        <p:grpSpPr>
          <a:xfrm>
            <a:off x="10061047" y="5808383"/>
            <a:ext cx="1724270" cy="661473"/>
            <a:chOff x="4922979" y="5557362"/>
            <a:chExt cx="2346041" cy="900000"/>
          </a:xfrm>
        </p:grpSpPr>
        <p:pic>
          <p:nvPicPr>
            <p:cNvPr id="12" name="Afbeelding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3" name="Afbeelding 1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4239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838199" y="523081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11" name="Tijdelijke aanduiding voor inhoud 2"/>
          <p:cNvSpPr>
            <a:spLocks noGrp="1"/>
          </p:cNvSpPr>
          <p:nvPr>
            <p:ph idx="1"/>
          </p:nvPr>
        </p:nvSpPr>
        <p:spPr>
          <a:xfrm>
            <a:off x="838199" y="1983581"/>
            <a:ext cx="10515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grpSp>
        <p:nvGrpSpPr>
          <p:cNvPr id="12" name="Groeperen 11"/>
          <p:cNvGrpSpPr/>
          <p:nvPr/>
        </p:nvGrpSpPr>
        <p:grpSpPr>
          <a:xfrm>
            <a:off x="10061047" y="5808383"/>
            <a:ext cx="1724270" cy="661473"/>
            <a:chOff x="4922979" y="5557362"/>
            <a:chExt cx="2346041" cy="900000"/>
          </a:xfrm>
        </p:grpSpPr>
        <p:pic>
          <p:nvPicPr>
            <p:cNvPr id="13" name="Afbeelding 1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4" name="Afbeelding 1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2444135" y="523081"/>
            <a:ext cx="891692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11" name="Tijdelijke aanduiding voor inhoud 2"/>
          <p:cNvSpPr>
            <a:spLocks noGrp="1"/>
          </p:cNvSpPr>
          <p:nvPr>
            <p:ph idx="1"/>
          </p:nvPr>
        </p:nvSpPr>
        <p:spPr>
          <a:xfrm>
            <a:off x="2443942" y="1983581"/>
            <a:ext cx="8909856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2" name="Rechthoek 1"/>
          <p:cNvSpPr/>
          <p:nvPr/>
        </p:nvSpPr>
        <p:spPr>
          <a:xfrm>
            <a:off x="0" y="0"/>
            <a:ext cx="1860698" cy="6858000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grpSp>
        <p:nvGrpSpPr>
          <p:cNvPr id="5" name="Groeperen 4"/>
          <p:cNvGrpSpPr/>
          <p:nvPr/>
        </p:nvGrpSpPr>
        <p:grpSpPr>
          <a:xfrm>
            <a:off x="467543" y="4250188"/>
            <a:ext cx="925611" cy="2441561"/>
            <a:chOff x="396905" y="2376708"/>
            <a:chExt cx="1124427" cy="2965995"/>
          </a:xfrm>
        </p:grpSpPr>
        <p:pic>
          <p:nvPicPr>
            <p:cNvPr id="3" name="Afbeelding 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92" r="11341"/>
            <a:stretch/>
          </p:blipFill>
          <p:spPr>
            <a:xfrm>
              <a:off x="396906" y="2376708"/>
              <a:ext cx="1124426" cy="1440332"/>
            </a:xfrm>
            <a:prstGeom prst="rect">
              <a:avLst/>
            </a:prstGeom>
          </p:spPr>
        </p:pic>
        <p:pic>
          <p:nvPicPr>
            <p:cNvPr id="4" name="Afbeelding 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384" r="4789"/>
            <a:stretch/>
          </p:blipFill>
          <p:spPr>
            <a:xfrm>
              <a:off x="396905" y="4017142"/>
              <a:ext cx="1124427" cy="1325561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eks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>
          <a:xfrm>
            <a:off x="10324386" y="0"/>
            <a:ext cx="1860698" cy="6858000"/>
          </a:xfrm>
          <a:prstGeom prst="rect">
            <a:avLst/>
          </a:prstGeom>
          <a:solidFill>
            <a:srgbClr val="2EBE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grpSp>
        <p:nvGrpSpPr>
          <p:cNvPr id="5" name="Groeperen 4"/>
          <p:cNvGrpSpPr/>
          <p:nvPr/>
        </p:nvGrpSpPr>
        <p:grpSpPr>
          <a:xfrm>
            <a:off x="10791929" y="4250188"/>
            <a:ext cx="925611" cy="2441561"/>
            <a:chOff x="396905" y="2376708"/>
            <a:chExt cx="1124427" cy="2965995"/>
          </a:xfrm>
        </p:grpSpPr>
        <p:pic>
          <p:nvPicPr>
            <p:cNvPr id="3" name="Afbeelding 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92" r="11341"/>
            <a:stretch/>
          </p:blipFill>
          <p:spPr>
            <a:xfrm>
              <a:off x="396906" y="2376708"/>
              <a:ext cx="1124426" cy="1440332"/>
            </a:xfrm>
            <a:prstGeom prst="rect">
              <a:avLst/>
            </a:prstGeom>
          </p:spPr>
        </p:pic>
        <p:pic>
          <p:nvPicPr>
            <p:cNvPr id="4" name="Afbeelding 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384" r="4789"/>
            <a:stretch/>
          </p:blipFill>
          <p:spPr>
            <a:xfrm>
              <a:off x="396905" y="4017142"/>
              <a:ext cx="1124427" cy="1325561"/>
            </a:xfrm>
            <a:prstGeom prst="rect">
              <a:avLst/>
            </a:prstGeom>
          </p:spPr>
        </p:pic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714899" y="523081"/>
            <a:ext cx="8911239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NL" dirty="0"/>
          </a:p>
        </p:txBody>
      </p:sp>
      <p:sp>
        <p:nvSpPr>
          <p:cNvPr id="9" name="Tijdelijke aanduiding voor inhoud 2"/>
          <p:cNvSpPr>
            <a:spLocks noGrp="1"/>
          </p:cNvSpPr>
          <p:nvPr>
            <p:ph idx="1"/>
          </p:nvPr>
        </p:nvSpPr>
        <p:spPr>
          <a:xfrm>
            <a:off x="714899" y="1983581"/>
            <a:ext cx="8911239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2 kolomme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513983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995752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995751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grpSp>
        <p:nvGrpSpPr>
          <p:cNvPr id="5" name="Groeperen 4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11" name="Rechthoek 10"/>
            <p:cNvSpPr/>
            <p:nvPr/>
          </p:nvSpPr>
          <p:spPr>
            <a:xfrm>
              <a:off x="0" y="0"/>
              <a:ext cx="12192000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12" name="Rechthoek 11"/>
            <p:cNvSpPr/>
            <p:nvPr/>
          </p:nvSpPr>
          <p:spPr>
            <a:xfrm>
              <a:off x="0" y="6584623"/>
              <a:ext cx="12192000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13" name="Rechthoek 12"/>
            <p:cNvSpPr/>
            <p:nvPr/>
          </p:nvSpPr>
          <p:spPr>
            <a:xfrm rot="5400000">
              <a:off x="-3228683" y="3228682"/>
              <a:ext cx="6730741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14" name="Rechthoek 13"/>
            <p:cNvSpPr/>
            <p:nvPr/>
          </p:nvSpPr>
          <p:spPr>
            <a:xfrm rot="5400000">
              <a:off x="8689941" y="3228682"/>
              <a:ext cx="6730741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grpSp>
        <p:nvGrpSpPr>
          <p:cNvPr id="15" name="Groeperen 14"/>
          <p:cNvGrpSpPr/>
          <p:nvPr/>
        </p:nvGrpSpPr>
        <p:grpSpPr>
          <a:xfrm>
            <a:off x="10061047" y="5808383"/>
            <a:ext cx="1724270" cy="661473"/>
            <a:chOff x="4922979" y="5557362"/>
            <a:chExt cx="2346041" cy="900000"/>
          </a:xfrm>
        </p:grpSpPr>
        <p:pic>
          <p:nvPicPr>
            <p:cNvPr id="16" name="Afbeelding 15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7" name="Afbeelding 1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2 kolomme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513983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995752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995751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grpSp>
        <p:nvGrpSpPr>
          <p:cNvPr id="13" name="Groeperen 12"/>
          <p:cNvGrpSpPr/>
          <p:nvPr/>
        </p:nvGrpSpPr>
        <p:grpSpPr>
          <a:xfrm>
            <a:off x="10061047" y="5808383"/>
            <a:ext cx="1724270" cy="661473"/>
            <a:chOff x="4922979" y="5557362"/>
            <a:chExt cx="2346041" cy="900000"/>
          </a:xfrm>
        </p:grpSpPr>
        <p:pic>
          <p:nvPicPr>
            <p:cNvPr id="14" name="Afbeelding 1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5" name="Afbeelding 1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7459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met afbeelding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838199" y="523081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11" name="Tijdelijke aanduiding voor inhoud 2"/>
          <p:cNvSpPr>
            <a:spLocks noGrp="1"/>
          </p:cNvSpPr>
          <p:nvPr>
            <p:ph idx="1"/>
          </p:nvPr>
        </p:nvSpPr>
        <p:spPr>
          <a:xfrm>
            <a:off x="5401341" y="1983581"/>
            <a:ext cx="5952458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grpSp>
        <p:nvGrpSpPr>
          <p:cNvPr id="12" name="Groeperen 11"/>
          <p:cNvGrpSpPr/>
          <p:nvPr/>
        </p:nvGrpSpPr>
        <p:grpSpPr>
          <a:xfrm>
            <a:off x="10061047" y="5808383"/>
            <a:ext cx="1724270" cy="661473"/>
            <a:chOff x="4922979" y="5557362"/>
            <a:chExt cx="2346041" cy="900000"/>
          </a:xfrm>
        </p:grpSpPr>
        <p:pic>
          <p:nvPicPr>
            <p:cNvPr id="13" name="Afbeelding 1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4" name="Afbeelding 1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  <p:sp>
        <p:nvSpPr>
          <p:cNvPr id="5" name="Tijdelijke aanduiding voor afbeelding 4"/>
          <p:cNvSpPr>
            <a:spLocks noGrp="1"/>
          </p:cNvSpPr>
          <p:nvPr>
            <p:ph type="pic" sz="quarter" idx="10"/>
          </p:nvPr>
        </p:nvSpPr>
        <p:spPr>
          <a:xfrm>
            <a:off x="838200" y="1982788"/>
            <a:ext cx="4352400" cy="4352925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</a:p>
        </p:txBody>
      </p:sp>
      <p:grpSp>
        <p:nvGrpSpPr>
          <p:cNvPr id="8" name="Groeperen 7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9" name="Rechthoek 8"/>
            <p:cNvSpPr/>
            <p:nvPr/>
          </p:nvSpPr>
          <p:spPr>
            <a:xfrm>
              <a:off x="0" y="0"/>
              <a:ext cx="12192000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15" name="Rechthoek 14"/>
            <p:cNvSpPr/>
            <p:nvPr/>
          </p:nvSpPr>
          <p:spPr>
            <a:xfrm>
              <a:off x="0" y="6584623"/>
              <a:ext cx="12192000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16" name="Rechthoek 15"/>
            <p:cNvSpPr/>
            <p:nvPr/>
          </p:nvSpPr>
          <p:spPr>
            <a:xfrm rot="5400000">
              <a:off x="-3228683" y="3228682"/>
              <a:ext cx="6730741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17" name="Rechthoek 16"/>
            <p:cNvSpPr/>
            <p:nvPr/>
          </p:nvSpPr>
          <p:spPr>
            <a:xfrm rot="5400000">
              <a:off x="8689941" y="3228682"/>
              <a:ext cx="6730741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met afbeelding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838199" y="523081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11" name="Tijdelijke aanduiding voor inhoud 2"/>
          <p:cNvSpPr>
            <a:spLocks noGrp="1"/>
          </p:cNvSpPr>
          <p:nvPr>
            <p:ph idx="1"/>
          </p:nvPr>
        </p:nvSpPr>
        <p:spPr>
          <a:xfrm>
            <a:off x="5401341" y="1983581"/>
            <a:ext cx="5952458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grpSp>
        <p:nvGrpSpPr>
          <p:cNvPr id="12" name="Groeperen 11"/>
          <p:cNvGrpSpPr/>
          <p:nvPr/>
        </p:nvGrpSpPr>
        <p:grpSpPr>
          <a:xfrm>
            <a:off x="10061047" y="5808383"/>
            <a:ext cx="1724270" cy="661473"/>
            <a:chOff x="4922979" y="5557362"/>
            <a:chExt cx="2346041" cy="900000"/>
          </a:xfrm>
        </p:grpSpPr>
        <p:pic>
          <p:nvPicPr>
            <p:cNvPr id="13" name="Afbeelding 1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4" name="Afbeelding 1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  <p:sp>
        <p:nvSpPr>
          <p:cNvPr id="5" name="Tijdelijke aanduiding voor afbeelding 4"/>
          <p:cNvSpPr>
            <a:spLocks noGrp="1"/>
          </p:cNvSpPr>
          <p:nvPr>
            <p:ph type="pic" sz="quarter" idx="10"/>
          </p:nvPr>
        </p:nvSpPr>
        <p:spPr>
          <a:xfrm>
            <a:off x="838200" y="1982788"/>
            <a:ext cx="4352400" cy="4352925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met afbeelding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3192087" y="523081"/>
            <a:ext cx="8161712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11" name="Tijdelijke aanduiding voor inhoud 2"/>
          <p:cNvSpPr>
            <a:spLocks noGrp="1"/>
          </p:cNvSpPr>
          <p:nvPr>
            <p:ph idx="1"/>
          </p:nvPr>
        </p:nvSpPr>
        <p:spPr>
          <a:xfrm>
            <a:off x="3192087" y="1983581"/>
            <a:ext cx="8161712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grpSp>
        <p:nvGrpSpPr>
          <p:cNvPr id="12" name="Groeperen 11"/>
          <p:cNvGrpSpPr/>
          <p:nvPr/>
        </p:nvGrpSpPr>
        <p:grpSpPr>
          <a:xfrm>
            <a:off x="10061047" y="5808383"/>
            <a:ext cx="1724270" cy="661473"/>
            <a:chOff x="4922979" y="5557362"/>
            <a:chExt cx="2346041" cy="900000"/>
          </a:xfrm>
        </p:grpSpPr>
        <p:pic>
          <p:nvPicPr>
            <p:cNvPr id="13" name="Afbeelding 1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4" name="Afbeelding 1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  <p:sp>
        <p:nvSpPr>
          <p:cNvPr id="5" name="Tijdelijke aanduiding voor afbeelding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768138" cy="6858000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met afbeelding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afbeelding 4"/>
          <p:cNvSpPr>
            <a:spLocks noGrp="1"/>
          </p:cNvSpPr>
          <p:nvPr>
            <p:ph type="pic" sz="quarter" idx="10"/>
          </p:nvPr>
        </p:nvSpPr>
        <p:spPr>
          <a:xfrm>
            <a:off x="9423862" y="0"/>
            <a:ext cx="2768138" cy="6858000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714899" y="523081"/>
            <a:ext cx="8161712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11" name="Tijdelijke aanduiding voor inhoud 2"/>
          <p:cNvSpPr>
            <a:spLocks noGrp="1"/>
          </p:cNvSpPr>
          <p:nvPr>
            <p:ph idx="1"/>
          </p:nvPr>
        </p:nvSpPr>
        <p:spPr>
          <a:xfrm>
            <a:off x="714899" y="1983581"/>
            <a:ext cx="8161712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grpSp>
        <p:nvGrpSpPr>
          <p:cNvPr id="12" name="Groeperen 11"/>
          <p:cNvGrpSpPr/>
          <p:nvPr/>
        </p:nvGrpSpPr>
        <p:grpSpPr>
          <a:xfrm>
            <a:off x="326864" y="5808383"/>
            <a:ext cx="1724270" cy="661473"/>
            <a:chOff x="4922979" y="5557362"/>
            <a:chExt cx="2346041" cy="900000"/>
          </a:xfrm>
        </p:grpSpPr>
        <p:pic>
          <p:nvPicPr>
            <p:cNvPr id="13" name="Afbeelding 1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4" name="Afbeelding 1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afbeelding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NL" dirty="0"/>
          </a:p>
        </p:txBody>
      </p:sp>
      <p:grpSp>
        <p:nvGrpSpPr>
          <p:cNvPr id="12" name="Groeperen 11"/>
          <p:cNvGrpSpPr/>
          <p:nvPr/>
        </p:nvGrpSpPr>
        <p:grpSpPr>
          <a:xfrm>
            <a:off x="10061047" y="5808383"/>
            <a:ext cx="1724270" cy="661473"/>
            <a:chOff x="4922979" y="5557362"/>
            <a:chExt cx="2346041" cy="900000"/>
          </a:xfrm>
        </p:grpSpPr>
        <p:pic>
          <p:nvPicPr>
            <p:cNvPr id="13" name="Afbeelding 1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4" name="Afbeelding 1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2 kolommen met titeltje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202140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855948"/>
            <a:ext cx="5157787" cy="3491141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82833" y="2016647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82833" y="2845321"/>
            <a:ext cx="5183188" cy="350176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grpSp>
        <p:nvGrpSpPr>
          <p:cNvPr id="10" name="Groeperen 9"/>
          <p:cNvGrpSpPr/>
          <p:nvPr/>
        </p:nvGrpSpPr>
        <p:grpSpPr>
          <a:xfrm>
            <a:off x="10061047" y="5808383"/>
            <a:ext cx="1724270" cy="661473"/>
            <a:chOff x="4922979" y="5557362"/>
            <a:chExt cx="2346041" cy="900000"/>
          </a:xfrm>
        </p:grpSpPr>
        <p:pic>
          <p:nvPicPr>
            <p:cNvPr id="11" name="Afbeelding 10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2" name="Afbeelding 1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  <p:sp>
        <p:nvSpPr>
          <p:cNvPr id="13" name="Titel 1"/>
          <p:cNvSpPr>
            <a:spLocks noGrp="1"/>
          </p:cNvSpPr>
          <p:nvPr>
            <p:ph type="title"/>
          </p:nvPr>
        </p:nvSpPr>
        <p:spPr>
          <a:xfrm>
            <a:off x="838199" y="523081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9253873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2 kolommen met titeltj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202140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855948"/>
            <a:ext cx="5157787" cy="3491141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82833" y="2016647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82833" y="2845321"/>
            <a:ext cx="5183188" cy="350176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grpSp>
        <p:nvGrpSpPr>
          <p:cNvPr id="10" name="Groeperen 9"/>
          <p:cNvGrpSpPr/>
          <p:nvPr/>
        </p:nvGrpSpPr>
        <p:grpSpPr>
          <a:xfrm>
            <a:off x="10061047" y="5808383"/>
            <a:ext cx="1724270" cy="661473"/>
            <a:chOff x="4922979" y="5557362"/>
            <a:chExt cx="2346041" cy="900000"/>
          </a:xfrm>
        </p:grpSpPr>
        <p:pic>
          <p:nvPicPr>
            <p:cNvPr id="11" name="Afbeelding 10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68" b="6750"/>
            <a:stretch/>
          </p:blipFill>
          <p:spPr>
            <a:xfrm>
              <a:off x="4922979" y="5557362"/>
              <a:ext cx="1021776" cy="900000"/>
            </a:xfrm>
            <a:prstGeom prst="rect">
              <a:avLst/>
            </a:prstGeom>
          </p:spPr>
        </p:pic>
        <p:pic>
          <p:nvPicPr>
            <p:cNvPr id="12" name="Afbeelding 1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78" t="12731" r="4032" b="19610"/>
            <a:stretch/>
          </p:blipFill>
          <p:spPr>
            <a:xfrm>
              <a:off x="6114526" y="5557362"/>
              <a:ext cx="1154494" cy="900000"/>
            </a:xfrm>
            <a:prstGeom prst="rect">
              <a:avLst/>
            </a:prstGeom>
          </p:spPr>
        </p:pic>
      </p:grpSp>
      <p:grpSp>
        <p:nvGrpSpPr>
          <p:cNvPr id="14" name="Groeperen 13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15" name="Rechthoek 14"/>
            <p:cNvSpPr/>
            <p:nvPr/>
          </p:nvSpPr>
          <p:spPr>
            <a:xfrm>
              <a:off x="0" y="0"/>
              <a:ext cx="12192000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16" name="Rechthoek 15"/>
            <p:cNvSpPr/>
            <p:nvPr/>
          </p:nvSpPr>
          <p:spPr>
            <a:xfrm>
              <a:off x="0" y="6584623"/>
              <a:ext cx="12192000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18" name="Rechthoek 17"/>
            <p:cNvSpPr/>
            <p:nvPr/>
          </p:nvSpPr>
          <p:spPr>
            <a:xfrm rot="5400000">
              <a:off x="-3228683" y="3228682"/>
              <a:ext cx="6730741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19" name="Rechthoek 18"/>
            <p:cNvSpPr/>
            <p:nvPr/>
          </p:nvSpPr>
          <p:spPr>
            <a:xfrm rot="5400000">
              <a:off x="8689941" y="3228682"/>
              <a:ext cx="6730741" cy="273377"/>
            </a:xfrm>
            <a:prstGeom prst="rect">
              <a:avLst/>
            </a:prstGeom>
            <a:solidFill>
              <a:srgbClr val="2EBE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sp>
        <p:nvSpPr>
          <p:cNvPr id="17" name="Titel 1"/>
          <p:cNvSpPr>
            <a:spLocks noGrp="1"/>
          </p:cNvSpPr>
          <p:nvPr>
            <p:ph type="title"/>
          </p:nvPr>
        </p:nvSpPr>
        <p:spPr>
          <a:xfrm>
            <a:off x="838199" y="523081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ogo's blau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ogo's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3719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Klikken om de titelstijl van het model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826540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7" r:id="rId2"/>
    <p:sldLayoutId id="2147483660" r:id="rId3"/>
    <p:sldLayoutId id="2147483669" r:id="rId4"/>
    <p:sldLayoutId id="2147483659" r:id="rId5"/>
    <p:sldLayoutId id="2147483668" r:id="rId6"/>
    <p:sldLayoutId id="2147483674" r:id="rId7"/>
    <p:sldLayoutId id="2147483680" r:id="rId8"/>
    <p:sldLayoutId id="2147483670" r:id="rId9"/>
    <p:sldLayoutId id="2147483661" r:id="rId10"/>
    <p:sldLayoutId id="2147483673" r:id="rId11"/>
    <p:sldLayoutId id="2147483675" r:id="rId12"/>
    <p:sldLayoutId id="2147483676" r:id="rId13"/>
    <p:sldLayoutId id="2147483679" r:id="rId14"/>
    <p:sldLayoutId id="2147483677" r:id="rId15"/>
    <p:sldLayoutId id="2147483662" r:id="rId16"/>
    <p:sldLayoutId id="2147483671" r:id="rId17"/>
    <p:sldLayoutId id="2147483678" r:id="rId18"/>
    <p:sldLayoutId id="2147483681" r:id="rId19"/>
    <p:sldLayoutId id="2147483664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>
          <a:solidFill>
            <a:srgbClr val="2EBEC5"/>
          </a:solidFill>
          <a:latin typeface="Encode Sans SemiBold" charset="0"/>
          <a:ea typeface="Encode Sans SemiBold" charset="0"/>
          <a:cs typeface="Encode Sans SemiBold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rgbClr val="2EBEC5"/>
        </a:buClr>
        <a:buFont typeface="Arial" charset="0"/>
        <a:buNone/>
        <a:tabLst/>
        <a:defRPr sz="2800" b="0" i="0" kern="1200">
          <a:solidFill>
            <a:schemeClr val="tx1"/>
          </a:solidFill>
          <a:latin typeface="Encode Sans" charset="0"/>
          <a:ea typeface="Encode Sans" charset="0"/>
          <a:cs typeface="Encode Sans" charset="0"/>
        </a:defRPr>
      </a:lvl1pPr>
      <a:lvl2pPr marL="808038" indent="-350838" algn="l" defTabSz="914400" rtl="0" eaLnBrk="1" latinLnBrk="0" hangingPunct="1">
        <a:lnSpc>
          <a:spcPct val="90000"/>
        </a:lnSpc>
        <a:spcBef>
          <a:spcPts val="500"/>
        </a:spcBef>
        <a:buClr>
          <a:srgbClr val="2EBEC5"/>
        </a:buClr>
        <a:buFont typeface="Arial" charset="0"/>
        <a:buChar char="•"/>
        <a:tabLst/>
        <a:defRPr sz="2400" b="0" i="0" kern="1200">
          <a:solidFill>
            <a:schemeClr val="tx1"/>
          </a:solidFill>
          <a:latin typeface="Encode Sans" charset="0"/>
          <a:ea typeface="Encode Sans" charset="0"/>
          <a:cs typeface="Encode Sans" charset="0"/>
        </a:defRPr>
      </a:lvl2pPr>
      <a:lvl3pPr marL="1244600" indent="-330200" algn="l" defTabSz="914400" rtl="0" eaLnBrk="1" latinLnBrk="0" hangingPunct="1">
        <a:lnSpc>
          <a:spcPct val="90000"/>
        </a:lnSpc>
        <a:spcBef>
          <a:spcPts val="500"/>
        </a:spcBef>
        <a:buClr>
          <a:srgbClr val="2EBEC5"/>
        </a:buClr>
        <a:buFont typeface="Arial" charset="0"/>
        <a:buChar char="•"/>
        <a:tabLst/>
        <a:defRPr sz="2000" b="0" i="0" kern="1200">
          <a:solidFill>
            <a:schemeClr val="tx1"/>
          </a:solidFill>
          <a:latin typeface="Encode Sans Light" charset="0"/>
          <a:ea typeface="Encode Sans Light" charset="0"/>
          <a:cs typeface="Encode Sans Light" charset="0"/>
        </a:defRPr>
      </a:lvl3pPr>
      <a:lvl4pPr marL="1689100" indent="-317500" algn="l" defTabSz="914400" rtl="0" eaLnBrk="1" latinLnBrk="0" hangingPunct="1">
        <a:lnSpc>
          <a:spcPct val="90000"/>
        </a:lnSpc>
        <a:spcBef>
          <a:spcPts val="500"/>
        </a:spcBef>
        <a:buClr>
          <a:srgbClr val="2EBEC5"/>
        </a:buClr>
        <a:buFont typeface="Arial" charset="0"/>
        <a:buChar char="•"/>
        <a:tabLst/>
        <a:defRPr sz="1800" b="0" i="0" kern="1200">
          <a:solidFill>
            <a:schemeClr val="tx1"/>
          </a:solidFill>
          <a:latin typeface="Encode Sans Light" charset="0"/>
          <a:ea typeface="Encode Sans Light" charset="0"/>
          <a:cs typeface="Encode Sans Light" charset="0"/>
        </a:defRPr>
      </a:lvl4pPr>
      <a:lvl5pPr marL="2135188" indent="-306388" algn="l" defTabSz="914400" rtl="0" eaLnBrk="1" latinLnBrk="0" hangingPunct="1">
        <a:lnSpc>
          <a:spcPct val="90000"/>
        </a:lnSpc>
        <a:spcBef>
          <a:spcPts val="500"/>
        </a:spcBef>
        <a:buClr>
          <a:srgbClr val="2EBEC5"/>
        </a:buClr>
        <a:buFont typeface="Arial" charset="0"/>
        <a:buChar char="•"/>
        <a:tabLst/>
        <a:defRPr sz="1800" b="0" i="0" kern="1200">
          <a:solidFill>
            <a:schemeClr val="tx1"/>
          </a:solidFill>
          <a:latin typeface="Encode Sans Light" charset="0"/>
          <a:ea typeface="Encode Sans Light" charset="0"/>
          <a:cs typeface="Encode Sans Light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oro-competentiesindezorg.com/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eur01.safelinks.protection.outlook.com/?url=https%3A%2F%2Fwww.youtube.com%2Fchannel%2FUCtA2UcE9cgHUf3PQ2OOiymg&amp;data=05%7C01%7Ceveline.crevits%40vives.be%7C68d2f046d3564681d90508da91146c43%7Cbb238cf566c946069852a9f3e1782d63%7C1%7C0%7C637981814152588874%7CUnknown%7CTWFpbGZsb3d8eyJWIjoiMC4wLjAwMDAiLCJQIjoiV2luMzIiLCJBTiI6Ik1haWwiLCJXVCI6Mn0%3D%7C3000%7C%7C%7C&amp;sdata=zKAzytsxekXmG8%2FfAdJtRLTd1II6KRNaiCS5jxBicsU%3D&amp;reserved=0" TargetMode="Externa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jamboard.google.com/" TargetMode="External"/><Relationship Id="rId7" Type="http://schemas.openxmlformats.org/officeDocument/2006/relationships/image" Target="../media/image15.png"/><Relationship Id="rId2" Type="http://schemas.openxmlformats.org/officeDocument/2006/relationships/hyperlink" Target="http://www.socrative.com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5" Type="http://schemas.openxmlformats.org/officeDocument/2006/relationships/hyperlink" Target="http://www.mentimeter.com" TargetMode="External"/><Relationship Id="rId4" Type="http://schemas.openxmlformats.org/officeDocument/2006/relationships/hyperlink" Target="https://www.youtube.com/watch?v=8RaJObcxtLA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oro-competentiesindezorg.com/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8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9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mailto:eveline.crevits@vives.be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1ABDB1-CA4A-48C0-A765-5C8B44D62C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4228" y="1309883"/>
            <a:ext cx="9144000" cy="2387600"/>
          </a:xfrm>
        </p:spPr>
        <p:txBody>
          <a:bodyPr>
            <a:normAutofit/>
          </a:bodyPr>
          <a:lstStyle/>
          <a:p>
            <a:r>
              <a:rPr lang="nl-BE" dirty="0">
                <a:latin typeface="Encode Sans"/>
              </a:rPr>
              <a:t>ZORO Train The Trainer</a:t>
            </a:r>
            <a:br>
              <a:rPr lang="nl-BE" dirty="0"/>
            </a:br>
            <a:br>
              <a:rPr lang="en-US" dirty="0">
                <a:latin typeface="Encode Sans"/>
              </a:rPr>
            </a:br>
            <a:endParaRPr lang="nl-BE" dirty="0"/>
          </a:p>
        </p:txBody>
      </p:sp>
      <p:pic>
        <p:nvPicPr>
          <p:cNvPr id="3" name="Afbeelding 3">
            <a:extLst>
              <a:ext uri="{FF2B5EF4-FFF2-40B4-BE49-F238E27FC236}">
                <a16:creationId xmlns:a16="http://schemas.microsoft.com/office/drawing/2014/main" id="{A34685C7-8C8C-9C8A-224A-3557CE42B2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61" y="2802290"/>
            <a:ext cx="5644333" cy="241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725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Tijdelijke aanduiding voor inhoud 17">
            <a:extLst>
              <a:ext uri="{FF2B5EF4-FFF2-40B4-BE49-F238E27FC236}">
                <a16:creationId xmlns:a16="http://schemas.microsoft.com/office/drawing/2014/main" id="{B16A3A03-865E-FCCD-21CE-411D5847338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62244" y="4130165"/>
            <a:ext cx="4623794" cy="2506026"/>
          </a:xfr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2B2DBC6A-F7D3-AB78-9F91-F7C17307CA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5963" y="3587776"/>
            <a:ext cx="5339758" cy="2909484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34FD732E-152F-3F6D-132D-97A7F8ADC8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961" y="221809"/>
            <a:ext cx="5686039" cy="3501768"/>
          </a:xfrm>
          <a:prstGeom prst="rect">
            <a:avLst/>
          </a:prstGeom>
        </p:spPr>
      </p:pic>
      <p:pic>
        <p:nvPicPr>
          <p:cNvPr id="23" name="Afbeelding 22">
            <a:extLst>
              <a:ext uri="{FF2B5EF4-FFF2-40B4-BE49-F238E27FC236}">
                <a16:creationId xmlns:a16="http://schemas.microsoft.com/office/drawing/2014/main" id="{C5D8E9AA-83C9-C8E2-B64A-5834B62199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5963" y="139131"/>
            <a:ext cx="4876800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175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D29075-DAC9-F3B3-A5EC-F13DAAFB3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>
                <a:hlinkClick r:id="rId2"/>
              </a:rPr>
              <a:t>www.zoro-competentiesindezorg.com</a:t>
            </a: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EB728AF-415C-A323-C273-AE23C080C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nl-NL" sz="2400" dirty="0">
                <a:solidFill>
                  <a:schemeClr val="tx2"/>
                </a:solidFill>
              </a:rPr>
              <a:t>De ZORO-gids en materialenbank</a:t>
            </a:r>
          </a:p>
          <a:p>
            <a:pPr marL="342900" indent="-342900">
              <a:buFontTx/>
              <a:buChar char="-"/>
            </a:pPr>
            <a:endParaRPr lang="nl-NL" sz="2400" dirty="0">
              <a:solidFill>
                <a:schemeClr val="tx2"/>
              </a:solidFill>
            </a:endParaRPr>
          </a:p>
          <a:p>
            <a:pPr marL="342900" indent="-342900">
              <a:buFontTx/>
              <a:buChar char="-"/>
            </a:pPr>
            <a:r>
              <a:rPr lang="nl-NL" sz="2400" dirty="0">
                <a:solidFill>
                  <a:schemeClr val="tx2"/>
                </a:solidFill>
              </a:rPr>
              <a:t>Het digitaal spel: </a:t>
            </a:r>
            <a:r>
              <a:rPr lang="nl-NL" sz="2400" dirty="0"/>
              <a:t>de ZORO game: 3 casussen, 30 minuten per casus</a:t>
            </a:r>
          </a:p>
          <a:p>
            <a:pPr marL="1150938" lvl="1" indent="-342900">
              <a:buFontTx/>
              <a:buChar char="-"/>
            </a:pPr>
            <a:r>
              <a:rPr lang="nl-NL" sz="1600" dirty="0"/>
              <a:t>Casus Stien: thuiszorg, zorgnood na CVA</a:t>
            </a:r>
          </a:p>
          <a:p>
            <a:pPr marL="1150938" lvl="1" indent="-342900">
              <a:buFontTx/>
              <a:buChar char="-"/>
            </a:pPr>
            <a:r>
              <a:rPr lang="nl-NL" sz="1600" dirty="0"/>
              <a:t>Casus Lucas: ziekenhuis, diabetes</a:t>
            </a:r>
          </a:p>
          <a:p>
            <a:pPr marL="1150938" lvl="1" indent="-342900">
              <a:buFontTx/>
              <a:buChar char="-"/>
            </a:pPr>
            <a:r>
              <a:rPr lang="nl-NL" sz="1600" dirty="0"/>
              <a:t>Casus Carlos: woonzorgcentrum, dementie</a:t>
            </a:r>
          </a:p>
          <a:p>
            <a:pPr marL="1150938" lvl="1" indent="-342900">
              <a:buFontTx/>
              <a:buChar char="-"/>
            </a:pPr>
            <a:endParaRPr lang="nl-NL" sz="1600" dirty="0"/>
          </a:p>
          <a:p>
            <a:pPr marL="1150938" lvl="1" indent="-342900">
              <a:buFontTx/>
              <a:buChar char="-"/>
            </a:pPr>
            <a:endParaRPr lang="nl-NL" sz="1600" dirty="0"/>
          </a:p>
          <a:p>
            <a:pPr marL="342900" indent="-342900">
              <a:buFontTx/>
              <a:buChar char="-"/>
            </a:pPr>
            <a:r>
              <a:rPr lang="nl-NL" sz="2400" dirty="0">
                <a:solidFill>
                  <a:schemeClr val="tx2"/>
                </a:solidFill>
              </a:rPr>
              <a:t>Het ZORO kaartspel: </a:t>
            </a:r>
            <a:r>
              <a:rPr lang="nl-NL" sz="2400" dirty="0"/>
              <a:t>4 manieren om het spel te spelen</a:t>
            </a:r>
          </a:p>
          <a:p>
            <a:pPr marL="1150938" lvl="1" indent="-342900">
              <a:buFontTx/>
              <a:buChar char="-"/>
            </a:pPr>
            <a:r>
              <a:rPr lang="nl-NL" sz="1600" dirty="0"/>
              <a:t>Competentieverwerving: 2 tot 6 spelers</a:t>
            </a:r>
          </a:p>
          <a:p>
            <a:pPr marL="1150938" lvl="1" indent="-342900">
              <a:buFontTx/>
              <a:buChar char="-"/>
            </a:pPr>
            <a:r>
              <a:rPr lang="nl-NL" sz="1600" dirty="0"/>
              <a:t>Competentiepuzzel: 1 speler</a:t>
            </a:r>
          </a:p>
          <a:p>
            <a:pPr marL="1150938" lvl="1" indent="-342900">
              <a:buFontTx/>
              <a:buChar char="-"/>
            </a:pPr>
            <a:r>
              <a:rPr lang="nl-NL" sz="1600" dirty="0"/>
              <a:t>Stellingsduel: 2 tot 6 spelers</a:t>
            </a:r>
          </a:p>
          <a:p>
            <a:pPr marL="1150938" lvl="1" indent="-342900">
              <a:buFontTx/>
              <a:buChar char="-"/>
            </a:pPr>
            <a:r>
              <a:rPr lang="nl-NL" sz="1600" dirty="0"/>
              <a:t>Competentiepeiling: 2 tot 6 spelers</a:t>
            </a:r>
          </a:p>
          <a:p>
            <a:pPr marL="1150938" lvl="1" indent="-342900">
              <a:buFontTx/>
              <a:buChar char="-"/>
            </a:pPr>
            <a:endParaRPr lang="nl-NL" sz="1600" dirty="0"/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2214976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D29075-DAC9-F3B3-A5EC-F13DAAFB3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2914" y="233369"/>
            <a:ext cx="10515600" cy="1325563"/>
          </a:xfrm>
        </p:spPr>
        <p:txBody>
          <a:bodyPr/>
          <a:lstStyle/>
          <a:p>
            <a:br>
              <a:rPr lang="nl-NL" sz="4000" dirty="0"/>
            </a:b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EB728AF-415C-A323-C273-AE23C080C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2400" dirty="0"/>
              <a:t> 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6677383D-72B1-FBCE-D5E5-08FA53487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031" y="971184"/>
            <a:ext cx="7916502" cy="2861605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2D3946C9-9149-55C3-2FE9-D9BA587737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031" y="3872298"/>
            <a:ext cx="7990735" cy="2583470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2D613B23-8B7D-4696-7355-100CCF4F9663}"/>
              </a:ext>
            </a:extLst>
          </p:cNvPr>
          <p:cNvSpPr txBox="1">
            <a:spLocks/>
          </p:cNvSpPr>
          <p:nvPr/>
        </p:nvSpPr>
        <p:spPr>
          <a:xfrm>
            <a:off x="1112914" y="11050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i="0" kern="1200">
                <a:solidFill>
                  <a:srgbClr val="2EBEC5"/>
                </a:solidFill>
                <a:latin typeface="Encode Sans SemiBold" charset="0"/>
                <a:ea typeface="Encode Sans SemiBold" charset="0"/>
                <a:cs typeface="Encode Sans SemiBold" charset="0"/>
              </a:defRPr>
            </a:lvl1pPr>
          </a:lstStyle>
          <a:p>
            <a:r>
              <a:rPr lang="nl-NL" dirty="0"/>
              <a:t>De ZORO-gids en materialenbank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53387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D29075-DAC9-F3B3-A5EC-F13DAAFB3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De ZORO-gids en materialenbank </a:t>
            </a:r>
            <a:br>
              <a:rPr lang="nl-NL" dirty="0"/>
            </a:br>
            <a:r>
              <a:rPr lang="nl-NL" dirty="0"/>
              <a:t>Inhoud per module</a:t>
            </a: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EB728AF-415C-A323-C273-AE23C080C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342900" indent="-342900">
              <a:buFontTx/>
              <a:buChar char="-"/>
            </a:pPr>
            <a:r>
              <a:rPr lang="nl-NL" sz="2400" dirty="0"/>
              <a:t>Train </a:t>
            </a:r>
            <a:r>
              <a:rPr lang="nl-NL" sz="2400" dirty="0" err="1"/>
              <a:t>the</a:t>
            </a:r>
            <a:r>
              <a:rPr lang="nl-NL" sz="2400" dirty="0"/>
              <a:t> trainer filmpje</a:t>
            </a:r>
          </a:p>
          <a:p>
            <a:pPr marL="342900" indent="-342900">
              <a:buFontTx/>
              <a:buChar char="-"/>
            </a:pPr>
            <a:r>
              <a:rPr lang="nl-NL" sz="2400" dirty="0"/>
              <a:t>Draaiboek (handleiding) fysieke les – online les</a:t>
            </a:r>
          </a:p>
          <a:p>
            <a:pPr marL="1150620" lvl="1" indent="-342900">
              <a:buFontTx/>
              <a:buChar char="-"/>
            </a:pPr>
            <a:r>
              <a:rPr lang="nl-NL" sz="2000" dirty="0"/>
              <a:t>Theoretische kadering over de competentie</a:t>
            </a:r>
          </a:p>
          <a:p>
            <a:pPr marL="1150620" lvl="1" indent="-342900">
              <a:buFontTx/>
              <a:buChar char="-"/>
            </a:pPr>
            <a:r>
              <a:rPr lang="nl-NL" sz="2000" dirty="0"/>
              <a:t>Doelstellingen van de trainingen</a:t>
            </a:r>
          </a:p>
          <a:p>
            <a:pPr marL="1150620" lvl="1" indent="-342900">
              <a:buFontTx/>
              <a:buChar char="-"/>
            </a:pPr>
            <a:r>
              <a:rPr lang="nl-NL" sz="2000" dirty="0"/>
              <a:t>Volledige omschrijving van de training - oefeningen</a:t>
            </a:r>
          </a:p>
          <a:p>
            <a:pPr marL="342900" indent="-342900">
              <a:buFontTx/>
              <a:buChar char="-"/>
            </a:pPr>
            <a:r>
              <a:rPr lang="nl-NL" sz="2400" dirty="0">
                <a:latin typeface="Encode Sans"/>
              </a:rPr>
              <a:t>Organisatieschema (samenvatting voor de lesgever) - of in het draaiboek</a:t>
            </a:r>
            <a:endParaRPr lang="nl-NL" sz="2400" dirty="0"/>
          </a:p>
          <a:p>
            <a:pPr marL="342900" indent="-342900">
              <a:buFontTx/>
              <a:buChar char="-"/>
            </a:pPr>
            <a:r>
              <a:rPr lang="nl-NL" sz="2400" dirty="0" err="1"/>
              <a:t>Powerpoint</a:t>
            </a:r>
            <a:r>
              <a:rPr lang="nl-NL" sz="2400" dirty="0"/>
              <a:t> of Sway-presentatie te gebruiken in de les</a:t>
            </a:r>
          </a:p>
          <a:p>
            <a:pPr marL="342900" indent="-342900">
              <a:buFontTx/>
              <a:buChar char="-"/>
            </a:pPr>
            <a:r>
              <a:rPr lang="nl-NL" sz="2400" dirty="0"/>
              <a:t>Dagplanning (overzicht les voor de deelnemers)</a:t>
            </a:r>
          </a:p>
          <a:p>
            <a:pPr marL="342900" indent="-342900">
              <a:buFontTx/>
              <a:buChar char="-"/>
            </a:pPr>
            <a:r>
              <a:rPr lang="nl-BE" sz="2400" dirty="0"/>
              <a:t>Allerhande lesmateriaal en bijlages</a:t>
            </a:r>
          </a:p>
          <a:p>
            <a:endParaRPr lang="nl-NL" sz="2400" b="0" i="0" u="sng" strike="noStrike" dirty="0">
              <a:solidFill>
                <a:srgbClr val="0563C1"/>
              </a:solidFill>
              <a:effectLst/>
              <a:latin typeface="Calibri" panose="020F0502020204030204" pitchFamily="34" charset="0"/>
              <a:hlinkClick r:id="rId2"/>
            </a:endParaRPr>
          </a:p>
          <a:p>
            <a:r>
              <a:rPr lang="nl-NL" sz="2400" b="0" i="0" u="sng" strike="noStrike" dirty="0">
                <a:solidFill>
                  <a:srgbClr val="0563C1"/>
                </a:solidFill>
                <a:effectLst/>
                <a:latin typeface="Calibri"/>
                <a:hlinkClick r:id="rId2"/>
              </a:rPr>
              <a:t>het ZORO youtube-kanaal</a:t>
            </a:r>
            <a:r>
              <a:rPr lang="nl-NL" sz="2400" dirty="0">
                <a:solidFill>
                  <a:srgbClr val="0563C1"/>
                </a:solidFill>
                <a:latin typeface="Calibri"/>
              </a:rPr>
              <a:t> </a:t>
            </a:r>
            <a:r>
              <a:rPr lang="nl-NL" sz="2000" dirty="0">
                <a:latin typeface="Calibri"/>
              </a:rPr>
              <a:t>met alle </a:t>
            </a:r>
            <a:r>
              <a:rPr lang="nl-NL" sz="2000" dirty="0">
                <a:solidFill>
                  <a:schemeClr val="tx2"/>
                </a:solidFill>
                <a:latin typeface="Calibri"/>
              </a:rPr>
              <a:t>ZORO theorie-filmpjes</a:t>
            </a:r>
            <a:endParaRPr lang="nl-NL" sz="2800" dirty="0">
              <a:solidFill>
                <a:schemeClr val="tx2"/>
              </a:solidFill>
              <a:latin typeface="Calibri"/>
            </a:endParaRPr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3519641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33315C-EB7B-AB97-FD4F-3D4EE5AAC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latin typeface="Encode Sans SemiBold"/>
              </a:rPr>
              <a:t>ZORO handleidingen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EF8929A-A913-49C8-0009-05DB95E0BB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Char char="•"/>
            </a:pPr>
            <a:r>
              <a:rPr lang="nl-NL" dirty="0">
                <a:latin typeface="Encode Sans"/>
              </a:rPr>
              <a:t>Teams</a:t>
            </a:r>
            <a:endParaRPr lang="nl-NL" dirty="0"/>
          </a:p>
          <a:p>
            <a:pPr marL="457200" indent="-457200">
              <a:buChar char="•"/>
            </a:pPr>
            <a:endParaRPr lang="nl-NL" dirty="0">
              <a:latin typeface="Encode Sans"/>
            </a:endParaRPr>
          </a:p>
          <a:p>
            <a:pPr marL="457200" indent="-457200">
              <a:buChar char="•"/>
            </a:pPr>
            <a:r>
              <a:rPr lang="nl-NL" dirty="0">
                <a:latin typeface="Encode Sans"/>
                <a:hlinkClick r:id="rId2"/>
              </a:rPr>
              <a:t>www.socrative.com</a:t>
            </a:r>
            <a:r>
              <a:rPr lang="nl-NL" dirty="0">
                <a:latin typeface="Encode Sans"/>
              </a:rPr>
              <a:t> </a:t>
            </a:r>
            <a:endParaRPr lang="nl-NL" dirty="0"/>
          </a:p>
          <a:p>
            <a:endParaRPr lang="nl-NL" dirty="0"/>
          </a:p>
          <a:p>
            <a:pPr marL="457200" indent="-457200">
              <a:buChar char="•"/>
            </a:pPr>
            <a:r>
              <a:rPr lang="nl-NL" dirty="0">
                <a:latin typeface="Encode Sans"/>
                <a:hlinkClick r:id="rId3"/>
              </a:rPr>
              <a:t>https://jamboard.google.com/</a:t>
            </a:r>
            <a:r>
              <a:rPr lang="nl-NL" dirty="0">
                <a:latin typeface="Encode Sans"/>
              </a:rPr>
              <a:t> </a:t>
            </a:r>
            <a:endParaRPr lang="nl-NL"/>
          </a:p>
          <a:p>
            <a:r>
              <a:rPr lang="nl-NL" sz="1400" dirty="0">
                <a:latin typeface="Encode Sans"/>
                <a:hlinkClick r:id="rId4"/>
              </a:rPr>
              <a:t>https://www.youtube.com/watch?v=8RaJObcxtLA</a:t>
            </a:r>
            <a:r>
              <a:rPr lang="nl-NL" sz="1400" dirty="0">
                <a:latin typeface="Encode Sans"/>
              </a:rPr>
              <a:t> </a:t>
            </a:r>
            <a:endParaRPr lang="nl-NL" sz="1400" dirty="0"/>
          </a:p>
          <a:p>
            <a:endParaRPr lang="nl-NL" sz="1400" dirty="0"/>
          </a:p>
          <a:p>
            <a:pPr marL="457200" indent="-457200">
              <a:buChar char="•"/>
            </a:pPr>
            <a:r>
              <a:rPr lang="nl-NL" dirty="0">
                <a:latin typeface="Encode Sans"/>
                <a:hlinkClick r:id="rId5"/>
              </a:rPr>
              <a:t>www.mentimeter.com</a:t>
            </a:r>
            <a:r>
              <a:rPr lang="nl-NL" dirty="0">
                <a:latin typeface="Encode Sans"/>
              </a:rPr>
              <a:t>   </a:t>
            </a:r>
          </a:p>
          <a:p>
            <a:endParaRPr lang="nl-NL" dirty="0"/>
          </a:p>
        </p:txBody>
      </p:sp>
      <p:pic>
        <p:nvPicPr>
          <p:cNvPr id="4" name="Afbeelding 4">
            <a:extLst>
              <a:ext uri="{FF2B5EF4-FFF2-40B4-BE49-F238E27FC236}">
                <a16:creationId xmlns:a16="http://schemas.microsoft.com/office/drawing/2014/main" id="{11C4E8D1-B885-546E-08FF-919569457A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1434" y="2658953"/>
            <a:ext cx="2743200" cy="839402"/>
          </a:xfrm>
          <a:prstGeom prst="rect">
            <a:avLst/>
          </a:prstGeom>
        </p:spPr>
      </p:pic>
      <p:pic>
        <p:nvPicPr>
          <p:cNvPr id="5" name="Afbeelding 5">
            <a:extLst>
              <a:ext uri="{FF2B5EF4-FFF2-40B4-BE49-F238E27FC236}">
                <a16:creationId xmlns:a16="http://schemas.microsoft.com/office/drawing/2014/main" id="{877A6CF2-31B5-1318-B3DC-12DD1DDA00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98898" y="4112010"/>
            <a:ext cx="2743200" cy="108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309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5B617F-A90D-3FAA-2DC4-B750448DC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Aanpak ZORO-trainingen</a:t>
            </a: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8387D31-6995-E1B4-51D0-F002325C2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Tx/>
              <a:buChar char="-"/>
            </a:pPr>
            <a:r>
              <a:rPr lang="nl-NL" dirty="0"/>
              <a:t>Postpakket met documenten – doelzoeker (online oktober 2022)</a:t>
            </a:r>
          </a:p>
          <a:p>
            <a:pPr marL="457200" indent="-457200">
              <a:buFontTx/>
              <a:buChar char="-"/>
            </a:pPr>
            <a:r>
              <a:rPr lang="nl-NL" dirty="0">
                <a:latin typeface="Encode Sans"/>
              </a:rPr>
              <a:t>Google-classroom – platform waar deelnemers documenten kunnen vinden </a:t>
            </a:r>
            <a:r>
              <a:rPr lang="nl-NL" dirty="0">
                <a:latin typeface="Calibri"/>
                <a:cs typeface="Calibri"/>
              </a:rPr>
              <a:t>→ </a:t>
            </a:r>
            <a:r>
              <a:rPr lang="nl-NL" dirty="0">
                <a:latin typeface="Calibri"/>
                <a:cs typeface="Calibri"/>
                <a:hlinkClick r:id="rId2"/>
              </a:rPr>
              <a:t>www.zoro-competentiesindezorg.com</a:t>
            </a:r>
            <a:r>
              <a:rPr lang="nl-NL" dirty="0">
                <a:latin typeface="Calibri"/>
                <a:cs typeface="Calibri"/>
              </a:rPr>
              <a:t> </a:t>
            </a:r>
            <a:endParaRPr lang="nl-NL" dirty="0"/>
          </a:p>
          <a:p>
            <a:pPr marL="457200" indent="-457200">
              <a:buFontTx/>
              <a:buChar char="-"/>
            </a:pPr>
            <a:r>
              <a:rPr lang="nl-NL" dirty="0"/>
              <a:t>Voorbereiding op elke module</a:t>
            </a:r>
          </a:p>
          <a:p>
            <a:pPr marL="457200" indent="-457200">
              <a:buFontTx/>
              <a:buChar char="-"/>
            </a:pPr>
            <a:r>
              <a:rPr lang="nl-NL" dirty="0"/>
              <a:t>Huiswerk na elke module</a:t>
            </a:r>
          </a:p>
          <a:p>
            <a:pPr marL="457200" indent="-457200">
              <a:buFontTx/>
              <a:buChar char="-"/>
            </a:pPr>
            <a:r>
              <a:rPr lang="nl-NL" dirty="0"/>
              <a:t>Casus </a:t>
            </a:r>
            <a:r>
              <a:rPr lang="nl-NL" dirty="0" err="1"/>
              <a:t>STIEn</a:t>
            </a:r>
            <a:r>
              <a:rPr lang="nl-NL" dirty="0"/>
              <a:t> – eigen casus – eigen werkveld</a:t>
            </a:r>
          </a:p>
          <a:p>
            <a:pPr marL="457200" indent="-457200">
              <a:buFontTx/>
              <a:buChar char="-"/>
            </a:pPr>
            <a:r>
              <a:rPr lang="nl-NL" dirty="0">
                <a:latin typeface="Encode Sans"/>
              </a:rPr>
              <a:t>Vervangopdracht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88997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FD9B2170-4CB9-47CB-A420-115E0E8D6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23081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3600" dirty="0">
                <a:latin typeface="Encode Sans SemiBold"/>
              </a:rPr>
              <a:t>Module 1 </a:t>
            </a:r>
            <a:r>
              <a:rPr lang="en-US" sz="3600" dirty="0" err="1">
                <a:latin typeface="Encode Sans SemiBold"/>
              </a:rPr>
              <a:t>Interprofessioneel</a:t>
            </a:r>
            <a:r>
              <a:rPr lang="en-US" sz="3600" dirty="0">
                <a:latin typeface="Encode Sans SemiBold"/>
              </a:rPr>
              <a:t> </a:t>
            </a:r>
            <a:r>
              <a:rPr lang="en-US" sz="3600" dirty="0" err="1">
                <a:latin typeface="Encode Sans SemiBold"/>
              </a:rPr>
              <a:t>samenwerken</a:t>
            </a:r>
            <a:endParaRPr lang="en-US" sz="3600" dirty="0">
              <a:latin typeface="Encode Sans SemiBold"/>
            </a:endParaRP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2AFF0CFC-4DE5-48B0-B316-1401FD8581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0134750"/>
              </p:ext>
            </p:extLst>
          </p:nvPr>
        </p:nvGraphicFramePr>
        <p:xfrm>
          <a:off x="5413247" y="1614487"/>
          <a:ext cx="595245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8" name="Picture 4" descr="Gratis foto's van Vriendschap">
            <a:extLst>
              <a:ext uri="{FF2B5EF4-FFF2-40B4-BE49-F238E27FC236}">
                <a16:creationId xmlns:a16="http://schemas.microsoft.com/office/drawing/2014/main" id="{75569649-7907-3B41-71A3-3EB12E0E2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5636" y="1680492"/>
            <a:ext cx="6667782" cy="4219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33321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FD9B2170-4CB9-47CB-A420-115E0E8D6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23081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3600">
                <a:latin typeface="Encode Sans SemiBold"/>
              </a:rPr>
              <a:t>Module 2 Technologische wendbaarheid</a:t>
            </a:r>
          </a:p>
        </p:txBody>
      </p:sp>
      <p:pic>
        <p:nvPicPr>
          <p:cNvPr id="15" name="Afbeelding 15" descr="Afbeelding met tekst, persoon, binnen, elektronica&#10;&#10;Automatisch gegenereerde beschrijving">
            <a:extLst>
              <a:ext uri="{FF2B5EF4-FFF2-40B4-BE49-F238E27FC236}">
                <a16:creationId xmlns:a16="http://schemas.microsoft.com/office/drawing/2014/main" id="{F72C4415-C400-4073-8DC7-6A38C9068E5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16667" r="16667"/>
          <a:stretch/>
        </p:blipFill>
        <p:spPr>
          <a:xfrm>
            <a:off x="-495300" y="1875014"/>
            <a:ext cx="5721617" cy="3830285"/>
          </a:xfrm>
        </p:spPr>
      </p:pic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2AFF0CFC-4DE5-48B0-B316-1401FD8581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7483269"/>
              </p:ext>
            </p:extLst>
          </p:nvPr>
        </p:nvGraphicFramePr>
        <p:xfrm>
          <a:off x="5413247" y="1614487"/>
          <a:ext cx="595245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16834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FD9B2170-4CB9-47CB-A420-115E0E8D6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23081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3600" dirty="0">
                <a:latin typeface="Encode Sans SemiBold"/>
              </a:rPr>
              <a:t>Module 3 Intrapreneurship</a:t>
            </a: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2AFF0CFC-4DE5-48B0-B316-1401FD8581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8984632"/>
              </p:ext>
            </p:extLst>
          </p:nvPr>
        </p:nvGraphicFramePr>
        <p:xfrm>
          <a:off x="5413247" y="1614487"/>
          <a:ext cx="595245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Gratis foto's van Gloeilamp">
            <a:extLst>
              <a:ext uri="{FF2B5EF4-FFF2-40B4-BE49-F238E27FC236}">
                <a16:creationId xmlns:a16="http://schemas.microsoft.com/office/drawing/2014/main" id="{97BF8062-B0EF-54D4-8BAB-8AB0E9FBB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8988" y="1806003"/>
            <a:ext cx="5952458" cy="396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349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FD9B2170-4CB9-47CB-A420-115E0E8D6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23081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3600" dirty="0">
                <a:latin typeface="Encode Sans SemiBold"/>
              </a:rPr>
              <a:t>Module 4 </a:t>
            </a:r>
            <a:r>
              <a:rPr lang="en-US" sz="3600" dirty="0" err="1">
                <a:latin typeface="Encode Sans SemiBold"/>
              </a:rPr>
              <a:t>Ethisch</a:t>
            </a:r>
            <a:r>
              <a:rPr lang="en-US" sz="3600" dirty="0">
                <a:latin typeface="Encode Sans SemiBold"/>
              </a:rPr>
              <a:t> </a:t>
            </a:r>
            <a:r>
              <a:rPr lang="en-US" sz="3600" dirty="0" err="1">
                <a:latin typeface="Encode Sans SemiBold"/>
              </a:rPr>
              <a:t>handelen</a:t>
            </a:r>
            <a:endParaRPr lang="en-US" sz="3600" dirty="0">
              <a:latin typeface="Encode Sans SemiBold"/>
            </a:endParaRP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2AFF0CFC-4DE5-48B0-B316-1401FD8581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0094515"/>
              </p:ext>
            </p:extLst>
          </p:nvPr>
        </p:nvGraphicFramePr>
        <p:xfrm>
          <a:off x="5413247" y="1614487"/>
          <a:ext cx="595245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ep 1">
            <a:extLst>
              <a:ext uri="{FF2B5EF4-FFF2-40B4-BE49-F238E27FC236}">
                <a16:creationId xmlns:a16="http://schemas.microsoft.com/office/drawing/2014/main" id="{38127033-F6FD-C278-1DE9-B26D3912DF56}"/>
              </a:ext>
            </a:extLst>
          </p:cNvPr>
          <p:cNvGrpSpPr/>
          <p:nvPr/>
        </p:nvGrpSpPr>
        <p:grpSpPr>
          <a:xfrm>
            <a:off x="5413247" y="5854281"/>
            <a:ext cx="5952458" cy="599625"/>
            <a:chOff x="0" y="3554919"/>
            <a:chExt cx="5952458" cy="599625"/>
          </a:xfrm>
        </p:grpSpPr>
        <p:sp>
          <p:nvSpPr>
            <p:cNvPr id="3" name="Rechthoek: afgeronde hoeken 2">
              <a:extLst>
                <a:ext uri="{FF2B5EF4-FFF2-40B4-BE49-F238E27FC236}">
                  <a16:creationId xmlns:a16="http://schemas.microsoft.com/office/drawing/2014/main" id="{49F3FAB9-E53F-1CCF-D462-3EEEC6BAFB93}"/>
                </a:ext>
              </a:extLst>
            </p:cNvPr>
            <p:cNvSpPr/>
            <p:nvPr/>
          </p:nvSpPr>
          <p:spPr>
            <a:xfrm>
              <a:off x="0" y="3554919"/>
              <a:ext cx="5952458" cy="59962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hthoek: afgeronde hoeken 4">
              <a:extLst>
                <a:ext uri="{FF2B5EF4-FFF2-40B4-BE49-F238E27FC236}">
                  <a16:creationId xmlns:a16="http://schemas.microsoft.com/office/drawing/2014/main" id="{53851831-6DA5-4514-CDE6-0FF972B69688}"/>
                </a:ext>
              </a:extLst>
            </p:cNvPr>
            <p:cNvSpPr txBox="1"/>
            <p:nvPr/>
          </p:nvSpPr>
          <p:spPr>
            <a:xfrm>
              <a:off x="29271" y="3584190"/>
              <a:ext cx="5893916" cy="541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marL="0" lvl="0" indent="0" algn="l" defTabSz="11112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500" dirty="0">
                  <a:latin typeface="Calibri Light" panose="020F0302020204030204"/>
                </a:rPr>
                <a:t>7</a:t>
              </a:r>
              <a:r>
                <a:rPr lang="en-US" sz="2500" kern="1200" dirty="0">
                  <a:latin typeface="Calibri Light" panose="020F0302020204030204"/>
                </a:rPr>
                <a:t>. </a:t>
              </a:r>
              <a:r>
                <a:rPr lang="en-US" sz="2500" dirty="0" err="1">
                  <a:latin typeface="Calibri Light" panose="020F0302020204030204"/>
                </a:rPr>
                <a:t>Slotreflectie</a:t>
              </a:r>
              <a:r>
                <a:rPr lang="en-US" sz="2500" kern="1200" dirty="0">
                  <a:latin typeface="Calibri Light" panose="020F0302020204030204"/>
                </a:rPr>
                <a:t> </a:t>
              </a:r>
              <a:endParaRPr lang="en-US" sz="2500" kern="1200" dirty="0"/>
            </a:p>
          </p:txBody>
        </p:sp>
      </p:grpSp>
      <p:pic>
        <p:nvPicPr>
          <p:cNvPr id="3074" name="Picture 2" descr="Gratis foto's van Milieubescherming">
            <a:extLst>
              <a:ext uri="{FF2B5EF4-FFF2-40B4-BE49-F238E27FC236}">
                <a16:creationId xmlns:a16="http://schemas.microsoft.com/office/drawing/2014/main" id="{675DB5E2-6607-B367-2611-6A583FD6E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3766" y="1848644"/>
            <a:ext cx="6942534" cy="4628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922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3C468858-D969-1FFD-F4D4-50E91B587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ZORO-game</a:t>
            </a:r>
            <a:endParaRPr lang="nl-BE" dirty="0"/>
          </a:p>
        </p:txBody>
      </p:sp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D5EF9BFB-85D7-58F9-BAD8-C42E392564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0904" y="1982788"/>
            <a:ext cx="7010191" cy="4352925"/>
          </a:xfrm>
        </p:spPr>
      </p:pic>
    </p:spTree>
    <p:extLst>
      <p:ext uri="{BB962C8B-B14F-4D97-AF65-F5344CB8AC3E}">
        <p14:creationId xmlns:p14="http://schemas.microsoft.com/office/powerpoint/2010/main" val="571030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CA28D0-8578-1E8C-436B-810C447C6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ZORO kaartspel</a:t>
            </a:r>
            <a:endParaRPr lang="nl-BE" dirty="0"/>
          </a:p>
        </p:txBody>
      </p:sp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BC203E91-C652-2F8A-109C-0992D6EDE0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1063" y="1762451"/>
            <a:ext cx="5029871" cy="4352925"/>
          </a:xfrm>
        </p:spPr>
      </p:pic>
    </p:spTree>
    <p:extLst>
      <p:ext uri="{BB962C8B-B14F-4D97-AF65-F5344CB8AC3E}">
        <p14:creationId xmlns:p14="http://schemas.microsoft.com/office/powerpoint/2010/main" val="35709140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958EDD-F44C-FCB2-108D-BB6F53857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latin typeface="Encode Sans SemiBold"/>
              </a:rPr>
              <a:t>     Veel succes! 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F2D0BF4-5F2B-025F-FE77-FC82E7A6D4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nl-NL" dirty="0">
              <a:latin typeface="Encode Sans"/>
            </a:endParaRPr>
          </a:p>
          <a:p>
            <a:endParaRPr lang="nl-NL" dirty="0">
              <a:latin typeface="Encode Sans"/>
            </a:endParaRPr>
          </a:p>
          <a:p>
            <a:endParaRPr lang="nl-NL" dirty="0">
              <a:latin typeface="Encode Sans"/>
            </a:endParaRPr>
          </a:p>
          <a:p>
            <a:endParaRPr lang="nl-NL" dirty="0"/>
          </a:p>
          <a:p>
            <a:endParaRPr lang="nl-NL" dirty="0"/>
          </a:p>
          <a:p>
            <a:endParaRPr lang="nl-NL" dirty="0">
              <a:latin typeface="Encode Sans"/>
            </a:endParaRPr>
          </a:p>
          <a:p>
            <a:r>
              <a:rPr lang="nl-NL" dirty="0">
                <a:latin typeface="Encode Sans"/>
              </a:rPr>
              <a:t>                                                     </a:t>
            </a:r>
            <a:r>
              <a:rPr lang="nl-NL" dirty="0">
                <a:latin typeface="Encode Sans"/>
                <a:hlinkClick r:id="rId2"/>
              </a:rPr>
              <a:t>eveline.crevits@vives.be</a:t>
            </a:r>
            <a:r>
              <a:rPr lang="nl-NL" dirty="0">
                <a:latin typeface="Encode Sans"/>
              </a:rPr>
              <a:t> </a:t>
            </a:r>
            <a:endParaRPr lang="nl-NL" dirty="0"/>
          </a:p>
        </p:txBody>
      </p:sp>
      <p:pic>
        <p:nvPicPr>
          <p:cNvPr id="4" name="Afbeelding 4" descr="Afbeelding met tekst, envelop&#10;&#10;Automatisch gegenereerde beschrijving">
            <a:extLst>
              <a:ext uri="{FF2B5EF4-FFF2-40B4-BE49-F238E27FC236}">
                <a16:creationId xmlns:a16="http://schemas.microsoft.com/office/drawing/2014/main" id="{D0341910-AA57-FA10-A78F-99C8746406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6609" y="1626781"/>
            <a:ext cx="4767617" cy="3172258"/>
          </a:xfrm>
          <a:prstGeom prst="rect">
            <a:avLst/>
          </a:prstGeom>
        </p:spPr>
      </p:pic>
      <p:pic>
        <p:nvPicPr>
          <p:cNvPr id="6" name="Afbeelding 6" descr="Afbeelding met tekst&#10;&#10;Automatisch gegenereerde beschrijving">
            <a:extLst>
              <a:ext uri="{FF2B5EF4-FFF2-40B4-BE49-F238E27FC236}">
                <a16:creationId xmlns:a16="http://schemas.microsoft.com/office/drawing/2014/main" id="{6550F525-1614-96E2-EA99-68B817169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5206" y="1460990"/>
            <a:ext cx="3698543" cy="4811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628464"/>
      </p:ext>
    </p:extLst>
  </p:cSld>
  <p:clrMapOvr>
    <a:masterClrMapping/>
  </p:clrMapOvr>
</p:sld>
</file>

<file path=ppt/theme/theme1.xml><?xml version="1.0" encoding="utf-8"?>
<a:theme xmlns:a="http://schemas.openxmlformats.org/drawingml/2006/main" name="Thema_zoro_blauw_003">
  <a:themeElements>
    <a:clrScheme name="Zoro">
      <a:dk1>
        <a:srgbClr val="000000"/>
      </a:dk1>
      <a:lt1>
        <a:srgbClr val="FFFFFF"/>
      </a:lt1>
      <a:dk2>
        <a:srgbClr val="20BEC6"/>
      </a:dk2>
      <a:lt2>
        <a:srgbClr val="E7E6E6"/>
      </a:lt2>
      <a:accent1>
        <a:srgbClr val="20BEC6"/>
      </a:accent1>
      <a:accent2>
        <a:srgbClr val="ED7D31"/>
      </a:accent2>
      <a:accent3>
        <a:srgbClr val="EF3B5E"/>
      </a:accent3>
      <a:accent4>
        <a:srgbClr val="512E8E"/>
      </a:accent4>
      <a:accent5>
        <a:srgbClr val="20BEC6"/>
      </a:accent5>
      <a:accent6>
        <a:srgbClr val="EF3B5E"/>
      </a:accent6>
      <a:hlink>
        <a:srgbClr val="F3951F"/>
      </a:hlink>
      <a:folHlink>
        <a:srgbClr val="F3951F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a_zoro_blauw_003" id="{5AB62960-EDCE-9E4D-93A5-D6D9733E94B0}" vid="{68B8BA3F-38EF-AD42-B901-5D1C38317F20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B6502CA955174298699006845FE1A6" ma:contentTypeVersion="6" ma:contentTypeDescription="Een nieuw document maken." ma:contentTypeScope="" ma:versionID="8584b12a4e3c2eba8e979806d0216c52">
  <xsd:schema xmlns:xsd="http://www.w3.org/2001/XMLSchema" xmlns:xs="http://www.w3.org/2001/XMLSchema" xmlns:p="http://schemas.microsoft.com/office/2006/metadata/properties" xmlns:ns3="7991739d-4c53-4096-9c44-e544f5de0144" xmlns:ns4="57b23da5-17f7-4293-abd7-450bd24a6ae3" targetNamespace="http://schemas.microsoft.com/office/2006/metadata/properties" ma:root="true" ma:fieldsID="79c8e1c3f01696fd5e355c00266c8ce6" ns3:_="" ns4:_="">
    <xsd:import namespace="7991739d-4c53-4096-9c44-e544f5de0144"/>
    <xsd:import namespace="57b23da5-17f7-4293-abd7-450bd24a6ae3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91739d-4c53-4096-9c44-e544f5de014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Gedeeld met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Gedeeld met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Hint-hash delen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b23da5-17f7-4293-abd7-450bd24a6a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F55ED99-C1CF-4D25-BBC2-25730DCDBF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91739d-4c53-4096-9c44-e544f5de0144"/>
    <ds:schemaRef ds:uri="57b23da5-17f7-4293-abd7-450bd24a6a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4E318D3-D308-4449-9BF9-56A06A93D5D3}">
  <ds:schemaRefs>
    <ds:schemaRef ds:uri="57b23da5-17f7-4293-abd7-450bd24a6ae3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7991739d-4c53-4096-9c44-e544f5de0144"/>
  </ds:schemaRefs>
</ds:datastoreItem>
</file>

<file path=customXml/itemProps3.xml><?xml version="1.0" encoding="utf-8"?>
<ds:datastoreItem xmlns:ds="http://schemas.openxmlformats.org/officeDocument/2006/customXml" ds:itemID="{8C527F0E-438F-49CA-9A99-644048250AA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Thema_ZORO_blauw (002)</Template>
  <TotalTime>600</TotalTime>
  <Words>523</Words>
  <Application>Microsoft Office PowerPoint</Application>
  <PresentationFormat>Breedbeeld</PresentationFormat>
  <Paragraphs>88</Paragraphs>
  <Slides>14</Slides>
  <Notes>1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15" baseType="lpstr">
      <vt:lpstr>Thema_zoro_blauw_003</vt:lpstr>
      <vt:lpstr>ZORO Train The Trainer  </vt:lpstr>
      <vt:lpstr>PowerPoint-presentatie</vt:lpstr>
      <vt:lpstr>www.zoro-competentiesindezorg.com</vt:lpstr>
      <vt:lpstr> </vt:lpstr>
      <vt:lpstr>De ZORO-gids en materialenbank  Inhoud per module</vt:lpstr>
      <vt:lpstr>ZORO handleidingen</vt:lpstr>
      <vt:lpstr>Aanpak ZORO-trainingen</vt:lpstr>
      <vt:lpstr>Module 1 Interprofessioneel samenwerken</vt:lpstr>
      <vt:lpstr>Module 2 Technologische wendbaarheid</vt:lpstr>
      <vt:lpstr>Module 3 Intrapreneurship</vt:lpstr>
      <vt:lpstr>Module 4 Ethisch handelen</vt:lpstr>
      <vt:lpstr>ZORO-game</vt:lpstr>
      <vt:lpstr>ZORO kaartspel</vt:lpstr>
      <vt:lpstr>     Veel succes!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Eveline Crevits</dc:creator>
  <cp:lastModifiedBy>Eveline Crevits</cp:lastModifiedBy>
  <cp:revision>503</cp:revision>
  <dcterms:created xsi:type="dcterms:W3CDTF">2020-02-06T14:40:16Z</dcterms:created>
  <dcterms:modified xsi:type="dcterms:W3CDTF">2022-11-14T08:24:49Z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0x0101002BB6502CA955174298699006845FE1A6</vt:lpwstr>
  </property>
</Properties>
</file>